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ink/ink5.xml" ContentType="application/inkml+xml"/>
  <Override PartName="/ppt/notesSlides/notesSlide2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494" r:id="rId2"/>
    <p:sldId id="619" r:id="rId3"/>
    <p:sldId id="629" r:id="rId4"/>
    <p:sldId id="679" r:id="rId5"/>
    <p:sldId id="680" r:id="rId6"/>
    <p:sldId id="620" r:id="rId7"/>
    <p:sldId id="676" r:id="rId8"/>
    <p:sldId id="633" r:id="rId9"/>
    <p:sldId id="635" r:id="rId10"/>
    <p:sldId id="654" r:id="rId11"/>
    <p:sldId id="677" r:id="rId12"/>
    <p:sldId id="706" r:id="rId13"/>
    <p:sldId id="673" r:id="rId14"/>
    <p:sldId id="678" r:id="rId15"/>
    <p:sldId id="657" r:id="rId16"/>
    <p:sldId id="640" r:id="rId17"/>
    <p:sldId id="681" r:id="rId18"/>
    <p:sldId id="683" r:id="rId19"/>
    <p:sldId id="687" r:id="rId20"/>
    <p:sldId id="688" r:id="rId21"/>
    <p:sldId id="689" r:id="rId22"/>
    <p:sldId id="690" r:id="rId23"/>
    <p:sldId id="669" r:id="rId24"/>
    <p:sldId id="644" r:id="rId25"/>
    <p:sldId id="646" r:id="rId26"/>
    <p:sldId id="675" r:id="rId27"/>
    <p:sldId id="670" r:id="rId28"/>
    <p:sldId id="701" r:id="rId29"/>
    <p:sldId id="702" r:id="rId30"/>
    <p:sldId id="703" r:id="rId31"/>
    <p:sldId id="704" r:id="rId32"/>
    <p:sldId id="705" r:id="rId33"/>
    <p:sldId id="671" r:id="rId34"/>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p:restoredTop sz="94607"/>
  </p:normalViewPr>
  <p:slideViewPr>
    <p:cSldViewPr>
      <p:cViewPr varScale="1">
        <p:scale>
          <a:sx n="148" d="100"/>
          <a:sy n="148" d="100"/>
        </p:scale>
        <p:origin x="15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E6D76A3-A0FC-8CC9-ABF7-9E800A934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fr-FR"/>
          </a:p>
        </p:txBody>
      </p:sp>
      <p:sp>
        <p:nvSpPr>
          <p:cNvPr id="3" name="Espace réservé de la date 2">
            <a:extLst>
              <a:ext uri="{FF2B5EF4-FFF2-40B4-BE49-F238E27FC236}">
                <a16:creationId xmlns:a16="http://schemas.microsoft.com/office/drawing/2014/main" id="{1EB8CB33-CA0B-A8CD-E9C3-4BF6CBC0AC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6C222FFC-BA39-544D-9C17-97F06ECAA3CA}" type="datetimeFigureOut">
              <a:rPr lang="fr-FR"/>
              <a:pPr>
                <a:defRPr/>
              </a:pPr>
              <a:t>05/11/2023</a:t>
            </a:fld>
            <a:endParaRPr lang="fr-FR"/>
          </a:p>
        </p:txBody>
      </p:sp>
      <p:sp>
        <p:nvSpPr>
          <p:cNvPr id="4" name="Espace réservé du pied de page 3">
            <a:extLst>
              <a:ext uri="{FF2B5EF4-FFF2-40B4-BE49-F238E27FC236}">
                <a16:creationId xmlns:a16="http://schemas.microsoft.com/office/drawing/2014/main" id="{F75FE99A-54B7-4B01-B714-5EEDCF6A39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fr-FR"/>
          </a:p>
        </p:txBody>
      </p:sp>
      <p:sp>
        <p:nvSpPr>
          <p:cNvPr id="5" name="Espace réservé du numéro de diapositive 4">
            <a:extLst>
              <a:ext uri="{FF2B5EF4-FFF2-40B4-BE49-F238E27FC236}">
                <a16:creationId xmlns:a16="http://schemas.microsoft.com/office/drawing/2014/main" id="{9794827B-6757-E064-25FC-29AAD6C84D6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C432B1F-53B5-D14F-905A-B061A33F07B4}"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3:14.7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1,'73'5,"16"-1,-36-3,3 0,16 2,3 0,0 1,1 0,-2 2,-2 0,-8 1,-5-1,29 5,-7-3,-6-3,-5-1,-5-1,-3 2,12 2,23 0,-39-3,3 0,9 1,3 0,3 2,1 0,2 2,0 0,0 0,-1 1,-2-1,1-1,-3-1,1-1,6 2,1 0,7-1,1 1,1 0,1-1,1 0,2 0,-24-4,2-1,1 0,4 0,2 1,2-1,7 0,2 1,0-1,2 1,0 0,-2 0,-14-1,-2 1,-2 0,21 0,-7 0,-21-1,-7 0,22 1,-32 0,-18-2,-10 1,-1-2,7 1,4-1,15 0,14 0,18 1,19 1,-46 0,2-1,2 0,1 1,-2-1,-2-1,39 1,-24-1,-29 0,-22-1,-4-1,7 0,-3 0,8 0,-10 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21.0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1,'83'9,"0"1,-13-3,3 1,4 0,10 1,3-1,2 1,-18-3,3 1,-1-1,0 1,24 1,-1 0,-1 0,-9-1,-1 0,-1 0,0 0,0 1,0 0,2-1,0 0,-1-1,-2 0,-2 0,-1 0,-7-1,-2 0,-4-1,13 2,-6-1,-19 0,-2 0,0-1,1 1,9 0,4 0,14 1,4 1,-22-2,2 0,0 0,0 1,0 0,-1 0,32 3,-2 0,-7-1,-2 1,-11-2,-1 0,-5 0,-1-1,-5 0,-3 0,-3 0,-2 0,3 1,-1-1,0 0,1-2,7 1,3-2,15 1,4 0,5-1,1 0,2 1,-3 0,-12-2,-5 1,-18-2,-5 1,32-1,-24 1,-14 0,-17 0,-15-1,-7 0,7 1,3-1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22.9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1,'63'9,"0"0,12 2,3 0,4 0,2-1,6 0,0-2,-5-1,-2-2,-10-2,-4-2,-9 1,-4-1,27 2,-19 2,-2 2,17 1,18 0,-42-4,1 0,0 0,-2 0,39 2,-22 0,-21-3,-6 1,2-2,9 1,14-1,8 0,-2 0,-12 1,-21-1,-19 0,-10 0,0 0,7 1,8 1,4-1,-3 1,-9-2,-10-1,-7-1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33.7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1,'83'4,"-30"-2,3 1,16 0,7 0,-14 0,4 0,1 0,6 0,2 1,3 0,9 0,2 0,2 0,3 0,2 0,1 0,-20-1,1-1,0 1,2 0,3 0,1-1,0 1,-1-1,-6 0,0 0,-1-1,-3 1,18 0,-3 0,-6 0,15 0,-9-1,-23 1,-5-1,37 2,-16-3,4 0,-5 0,-1 0,-11 0,-7 1,2 1,1 0,-4-1,-20 0,-22-1,-16 0,-4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36.2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0,'61'8,"0"-1,28 3,9-1,-8-2,6 0,4-1,-10 1,3-1,3 0,2 0,-8-2,3 1,1-1,2 1,-2-1,2-1,1 1,0-1,-1 0,-1 0,-4 0,0-1,-2 0,0 0,0 0,-4 0,0-1,-1 0,-1 0,-3 1,5-1,-2 0,-2 0,-3 1,12-1,-4 1,-4-1,18 2,-9-1,-30-1,-6 0,30 2,-15-2,-7 0,-4 0,-6-1,3 1,8 2,14 1,21-1,-46-1,1-1,2-1,0 0,-2 1,-2-1,45 1,-7 0,-13-1,-11 0,-8 1,5 0,14 3,4 0,-10-1,-22 0,-17-1,13 0,23 1,30 1,-35-1,3 0,5 0,1 1,3 0,-2-1,-2 0,-3-1,-12 0,-5 0,19-1,-35-1,-31 9,-10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38.0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1,'77'2,"1"0,12 0,4 1,-25 0,2 0,3 1,14 1,5 0,2 1,-14-2,2 1,1 0,1 0,3-1,2 1,0 0,0 0,-1-1,0 1,-1 0,-3-1,15 1,-4 1,-4-1,-17 0,-4 0,-5 0,10 2,-7-1,-14-1,-2 0,43 2,-43-4,0-1,3 1,1-1,2 0,1 1,0-1,1 1,-3 0,1 0,2 1,2 0,-1 0,0 1,0 0,0 0,3 0,1 0,-2-2,1 1,3-1,0-1,1 0,0 0,-7 0,-3 0,41 0,-26 1,-22-2,-10 0,-13 0,-12-1,-11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3:20.0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1,'68'4,"0"0,14 2,5 1,-19-2,2 0,3 0,7 0,2 1,1-1,2-1,0 0,-1 0,-7-1,-1 0,-2 0,22 1,-4 0,-5-1,-2 0,-10 0,-2 0,-8 0,-4-1,31 2,-40-2,-28-1,-14-1,10 2,1-1,21 1,13 1,17 2,11 0,3 0,-8 0,-5-3,-10-1,-15 0,-13-1,-11 0,3 0,22 0,30-1,21 0,-47 0,-1 0,28 0,-34 0,-26 0,-19 2,-3-1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3:26.2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1,'56'4,"0"0,14-1,6 1,-8-1,4 0,4 1,14 1,4-1,3 1,-18-1,1 0,2 0,0 1,3-1,1 1,1 0,-2-1,-5 0,0 0,-2-1,-2 0,15 0,-3 0,-4 0,-13-1,-4 0,-3-1,10 0,-5 0,-10 0,-1 0,-1 0,1 1,2 0,0 0,3 0,-1 0,-3 0,-1 0,1-1,1 0,5 1,3-2,14 1,5-1,-18 0,3 0,1 0,2 0,1 1,-1-1,-3 1,-2 1,-1-1,21 2,-5 1,-15-1,-2 1,0-1,1 0,1-1,1-1,5 0,3-1,5 0,1 0,1 0,1 0,2 0,-1 0,-6 0,-2 0,-1 0,3 0,-9 0,5 0,3 0,-9 0,3 0,2 0,1 0,9 0,2 0,0 0,-1 0,-6 0,0 0,-2 0,-6 0,0 0,-5 0,-7 0,-2 0,-10 0,0 0,-15 0,-7 1,4 0,3 0,21 0,30 1,-25-1,6 0,14 0,3-1,2 0,-2-2,-9 0,-5 0,23-2,-48 1,-30 3,-10-1,0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3:56.3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0,'87'3,"-37"-2,1 0,4 0,1 0,9 1,2 0,0 0,0 0,6 0,0 0,2 0,-1 0,-7 0,-1 0,-9-1,-2 1,37 0,-23 0,-10 0,-1 2,3 0,13 2,17 0,6-1,3-1,-7-3,-15-1,-15 0,-19 1,-15 0,-8 0,-1 1,4-1,6 0,4-1,0 0,-2 1,-3 1,1 1,3 0,5 0,3-1,0 1,-4 0,-7-1,-9 0,-2 0,4 0,8 0,17 0,17-1,6 1,5 0,4 1,-9-1,-6-1,-7 0,-3 1,10 1,8 1,-5-1,-18 0,-21-1,-19-2,-9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06.2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1,'70'9,"8"2,8 3,-34-6,3-1,8 0,2-1,2 0,0-1,-2 0,1-1,1 0,-1 0,-2-1,-1 0,-5-1,0 1,-1 0,-1 0,-5 0,0 0,3 0,1 0,6 0,0 0,1-1,0 1,1 0,-2 1,-3 0,-2 0,-4 0,-1 0,48 2,-5-2,-5-2,-7 0,-9-1,-9 0,-9 1,-7-2,4 1,5 0,2-1,-3 1,-6-1,5 0,15 0,17 0,9 2,-1 0,-13 0,-17 0,-24-1,-22 0,-14 0,-6-1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11.0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0,'98'8,"-45"-3,4 0,11 1,5 1,15 0,5 0,-21-2,2-1,2 0,7 0,1-2,3 1,-14-2,2 0,1-1,0 1,1 0,1 0,-1-1,-1 1,19 1,-2-1,-3 1,-9 0,-2-1,-6 1,10 1,-8 0,-11-1,-4 1,-1-2,-1 1,-4-1,0 1,43-1,-46 0,1-1,-1 1,2 0,0 0,1 1,5 0,-1 0,-3 0,0 0,1 1,1 0,-1 0,1 0,-3 0,1-1,4 1,1-1,1 0,1 0,1 1,2-1,1-1,-1 0,-4 0,-2 0,-4-1,-2 1,39 0,-13 0,1 1,6-1,-35 0,2 0,1 1,0-1,1 0,-1 0,0 0,-2 0,37-1,-11-1,-16 1,-16-1,-6 1,7 1,13 1,15-1,12 2,3-2,-8 1,-23 0,-25 0,-23-1,-9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13.5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0,'51'0,"-1"0,22 2,5 0,11 2,3 0,-24 0,1-1,1 1,-2 0,1 0,-3 0,23 1,-4 0,-7-1,-2-1,-1 0,-2 0,-5 0,-2 0,-6-1,-2 0,-3 0,-1 0,37 0,-3 0,-2-1,3 1,1-2,-3 1,-1 1,1 0,10 0,-42-1,2 0,4 0,2 0,9 0,2 0,2 0,0 0,3-1,-1 1,0 1,-2 0,-6 1,0 0,1 1,1-1,-2 1,0-1,3 0,0-2,-1 0,-1 0,-6-2,-2 0,-7 0,-2 0,32 0,-21 0,-11 1,4 0,13 2,19 1,-37-2,1 1,0-1,0 0,45 2,-12 1,-13 0,-2 1,4 0,-2-1,-8-1,-19-1,-17-2,-14 1,-6-1,12 2,-11-1,12 1,-12-1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16.4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0,'53'12,"0"-1,13 2,4 1,9 1,4 1,10 0,2-1,-2-2,-1-1,-8-3,-2-1,-6 0,-1-2,-8-1,0-1,-4 0,0 0,0-1,-1 0,0-1,1-1,0 1,1 0,-2 1,-1 0,-6 0,-1 1,44 3,-6-2,4-2,-40-2,1 0,2 1,2-1,3 1,0-1,0 1,-2-1,-6 0,-2 0,43-1,-12 0,-3 0,8 1,10 0,-46-1,3 1,9-1,2 1,3-1,1 0,0 0,-1 0,-5 0,-4 0,31 0,-27 0,-27 0,-18 0,-9 0,1 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13:44:18.4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1,'87'2,"-1"0,3-1,8 1,5 0,-8 0,4 0,3 0,2 2,-9-1,3 0,1 1,1 0,-2 0,-2 1,-1 0,1 1,-2-1,-2 1,-9 0,0 0,-2 0,-2 0,-1 1,8 1,-1 0,-3 0,-4-1,6 2,-5-1,-4 0,15 2,-7 0,-10-3,-4 0,-7-1,-1-1,3 0,0 1,1 1,1 0,0 1,1-1,5 2,2 0,3-1,0-1,1 0,0-2,-1 0,0 0,-7-1,0-1,-4 1,1-1,4 0,0-1,2 0,0 0,-2-1,-1 1,-6-1,-3 1,36 2,-8-1,6-1,-41 0,1-1,12 0,2 1,7-1,1 1,-1 0,0-1,-3 0,-2 0,-13 0,-4-1,30 0,-23 0,-21 0,-14-1,-12 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6E8F347-D5EE-811D-D5E7-0125D44C2D2D}"/>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24579" name="Rectangle 3">
            <a:extLst>
              <a:ext uri="{FF2B5EF4-FFF2-40B4-BE49-F238E27FC236}">
                <a16:creationId xmlns:a16="http://schemas.microsoft.com/office/drawing/2014/main" id="{B6C4FE4C-6E42-69BB-04F7-5EAE7375DE76}"/>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fr-FR"/>
          </a:p>
        </p:txBody>
      </p:sp>
      <p:sp>
        <p:nvSpPr>
          <p:cNvPr id="13316" name="Rectangle 4">
            <a:extLst>
              <a:ext uri="{FF2B5EF4-FFF2-40B4-BE49-F238E27FC236}">
                <a16:creationId xmlns:a16="http://schemas.microsoft.com/office/drawing/2014/main" id="{A6ACE24A-207F-928A-3878-B3E7566ADCA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786B2291-D0C0-AE27-8958-45D8B5919B95}"/>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24582" name="Rectangle 6">
            <a:extLst>
              <a:ext uri="{FF2B5EF4-FFF2-40B4-BE49-F238E27FC236}">
                <a16:creationId xmlns:a16="http://schemas.microsoft.com/office/drawing/2014/main" id="{B0156D44-1263-B360-3645-AE84C538C04E}"/>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fr-FR"/>
          </a:p>
        </p:txBody>
      </p:sp>
      <p:sp>
        <p:nvSpPr>
          <p:cNvPr id="24583" name="Rectangle 7">
            <a:extLst>
              <a:ext uri="{FF2B5EF4-FFF2-40B4-BE49-F238E27FC236}">
                <a16:creationId xmlns:a16="http://schemas.microsoft.com/office/drawing/2014/main" id="{A9842E10-5AC3-E33E-4F22-EB3A9A2C106E}"/>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A11D4ABE-201E-F741-B16D-5F7863A4C8A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2444BE66-0639-595E-0288-A7DD15B862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A1B640C-A0EA-EE4D-8888-C7C4F48299CA}" type="slidenum">
              <a:rPr lang="fr-FR" altLang="fr-FR" smtClean="0"/>
              <a:pPr>
                <a:spcBef>
                  <a:spcPct val="0"/>
                </a:spcBef>
              </a:pPr>
              <a:t>1</a:t>
            </a:fld>
            <a:endParaRPr lang="fr-FR" altLang="fr-FR"/>
          </a:p>
        </p:txBody>
      </p:sp>
      <p:sp>
        <p:nvSpPr>
          <p:cNvPr id="16386" name="Rectangle 2">
            <a:extLst>
              <a:ext uri="{FF2B5EF4-FFF2-40B4-BE49-F238E27FC236}">
                <a16:creationId xmlns:a16="http://schemas.microsoft.com/office/drawing/2014/main" id="{73283BAF-3F2F-2071-C78B-8C2098D6A056}"/>
              </a:ext>
            </a:extLst>
          </p:cNvPr>
          <p:cNvSpPr>
            <a:spLocks noGrp="1" noRot="1" noChangeAspect="1" noChangeArrowheads="1" noTextEdit="1"/>
          </p:cNvSpPr>
          <p:nvPr>
            <p:ph type="sldImg"/>
          </p:nvPr>
        </p:nvSpPr>
        <p:spPr>
          <a:solidFill>
            <a:srgbClr val="FFFFFF"/>
          </a:solidFill>
          <a:ln/>
        </p:spPr>
      </p:sp>
      <p:sp>
        <p:nvSpPr>
          <p:cNvPr id="16387" name="Rectangle 3">
            <a:extLst>
              <a:ext uri="{FF2B5EF4-FFF2-40B4-BE49-F238E27FC236}">
                <a16:creationId xmlns:a16="http://schemas.microsoft.com/office/drawing/2014/main" id="{5C2310C5-AD61-50E0-6B67-EBB58150906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26849E2-D1DB-F912-801A-40FF8B4D74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806FE9-6689-2446-A0D6-097A70B43B58}" type="slidenum">
              <a:rPr lang="fr-FR" altLang="fr-FR" smtClean="0"/>
              <a:pPr>
                <a:spcBef>
                  <a:spcPct val="0"/>
                </a:spcBef>
              </a:pPr>
              <a:t>10</a:t>
            </a:fld>
            <a:endParaRPr lang="fr-FR" altLang="fr-FR"/>
          </a:p>
        </p:txBody>
      </p:sp>
      <p:sp>
        <p:nvSpPr>
          <p:cNvPr id="33794" name="Rectangle 2">
            <a:extLst>
              <a:ext uri="{FF2B5EF4-FFF2-40B4-BE49-F238E27FC236}">
                <a16:creationId xmlns:a16="http://schemas.microsoft.com/office/drawing/2014/main" id="{769A6E06-A539-C4A2-DA4E-937A9D72A2FA}"/>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46BFEFCB-F160-78FC-47B6-B7FA6F87A54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995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35E7F8D-1865-3115-058C-B410CA9F8E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7BD360-85BD-0C49-890A-AB4E9FEF6334}" type="slidenum">
              <a:rPr lang="fr-FR" altLang="fr-FR" smtClean="0"/>
              <a:pPr>
                <a:spcBef>
                  <a:spcPct val="0"/>
                </a:spcBef>
              </a:pPr>
              <a:t>11</a:t>
            </a:fld>
            <a:endParaRPr lang="fr-FR" altLang="fr-FR"/>
          </a:p>
        </p:txBody>
      </p:sp>
      <p:sp>
        <p:nvSpPr>
          <p:cNvPr id="35842" name="Rectangle 2">
            <a:extLst>
              <a:ext uri="{FF2B5EF4-FFF2-40B4-BE49-F238E27FC236}">
                <a16:creationId xmlns:a16="http://schemas.microsoft.com/office/drawing/2014/main" id="{7345CDE4-D4F3-3566-6A0B-9DFA1893B85D}"/>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F908BDC0-1634-9B75-BE37-05B6765BB05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629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35E7F8D-1865-3115-058C-B410CA9F8E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7BD360-85BD-0C49-890A-AB4E9FEF6334}" type="slidenum">
              <a:rPr lang="fr-FR" altLang="fr-FR" smtClean="0"/>
              <a:pPr>
                <a:spcBef>
                  <a:spcPct val="0"/>
                </a:spcBef>
              </a:pPr>
              <a:t>12</a:t>
            </a:fld>
            <a:endParaRPr lang="fr-FR" altLang="fr-FR"/>
          </a:p>
        </p:txBody>
      </p:sp>
      <p:sp>
        <p:nvSpPr>
          <p:cNvPr id="35842" name="Rectangle 2">
            <a:extLst>
              <a:ext uri="{FF2B5EF4-FFF2-40B4-BE49-F238E27FC236}">
                <a16:creationId xmlns:a16="http://schemas.microsoft.com/office/drawing/2014/main" id="{7345CDE4-D4F3-3566-6A0B-9DFA1893B85D}"/>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F908BDC0-1634-9B75-BE37-05B6765BB05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869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AFB125F-ED8B-8C19-0D31-CA6B06ADB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523407-3AB2-C746-B866-9AE4C8885C97}" type="slidenum">
              <a:rPr lang="fr-FR" altLang="fr-FR" smtClean="0"/>
              <a:pPr>
                <a:spcBef>
                  <a:spcPct val="0"/>
                </a:spcBef>
              </a:pPr>
              <a:t>13</a:t>
            </a:fld>
            <a:endParaRPr lang="fr-FR" altLang="fr-FR"/>
          </a:p>
        </p:txBody>
      </p:sp>
      <p:sp>
        <p:nvSpPr>
          <p:cNvPr id="26626" name="Rectangle 2">
            <a:extLst>
              <a:ext uri="{FF2B5EF4-FFF2-40B4-BE49-F238E27FC236}">
                <a16:creationId xmlns:a16="http://schemas.microsoft.com/office/drawing/2014/main" id="{75E8E242-2513-4E9F-2C66-001C5ACF8D0A}"/>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BC1D7B5-381B-3CA2-2807-65BA00B2B36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3556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AFB125F-ED8B-8C19-0D31-CA6B06ADB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523407-3AB2-C746-B866-9AE4C8885C97}" type="slidenum">
              <a:rPr lang="fr-FR" altLang="fr-FR" smtClean="0"/>
              <a:pPr>
                <a:spcBef>
                  <a:spcPct val="0"/>
                </a:spcBef>
              </a:pPr>
              <a:t>14</a:t>
            </a:fld>
            <a:endParaRPr lang="fr-FR" altLang="fr-FR"/>
          </a:p>
        </p:txBody>
      </p:sp>
      <p:sp>
        <p:nvSpPr>
          <p:cNvPr id="26626" name="Rectangle 2">
            <a:extLst>
              <a:ext uri="{FF2B5EF4-FFF2-40B4-BE49-F238E27FC236}">
                <a16:creationId xmlns:a16="http://schemas.microsoft.com/office/drawing/2014/main" id="{75E8E242-2513-4E9F-2C66-001C5ACF8D0A}"/>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BC1D7B5-381B-3CA2-2807-65BA00B2B36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644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7F89CB2-27E0-AF2B-6A3A-EBDFDD52C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DA01C0-A8AA-6046-A085-530D73832645}" type="slidenum">
              <a:rPr lang="fr-FR" altLang="fr-FR" smtClean="0"/>
              <a:pPr>
                <a:spcBef>
                  <a:spcPct val="0"/>
                </a:spcBef>
              </a:pPr>
              <a:t>15</a:t>
            </a:fld>
            <a:endParaRPr lang="fr-FR" altLang="fr-FR"/>
          </a:p>
        </p:txBody>
      </p:sp>
      <p:sp>
        <p:nvSpPr>
          <p:cNvPr id="31746" name="Rectangle 2">
            <a:extLst>
              <a:ext uri="{FF2B5EF4-FFF2-40B4-BE49-F238E27FC236}">
                <a16:creationId xmlns:a16="http://schemas.microsoft.com/office/drawing/2014/main" id="{74EAE4EF-971D-2AAE-3C6D-FBE2D45022C7}"/>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EA6CF7AB-02EB-D4B9-BD28-09C17FCD1F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1489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16</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17</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398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18</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848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19</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453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A617672E-8F64-576C-6F68-731DBF558E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19552B6-4908-A249-B5A4-794D395875AC}" type="slidenum">
              <a:rPr lang="fr-FR" altLang="fr-FR" smtClean="0"/>
              <a:pPr>
                <a:spcBef>
                  <a:spcPct val="0"/>
                </a:spcBef>
              </a:pPr>
              <a:t>2</a:t>
            </a:fld>
            <a:endParaRPr lang="fr-FR" altLang="fr-FR"/>
          </a:p>
        </p:txBody>
      </p:sp>
      <p:sp>
        <p:nvSpPr>
          <p:cNvPr id="24578" name="Rectangle 2">
            <a:extLst>
              <a:ext uri="{FF2B5EF4-FFF2-40B4-BE49-F238E27FC236}">
                <a16:creationId xmlns:a16="http://schemas.microsoft.com/office/drawing/2014/main" id="{193EA58C-448E-3CF3-09C9-FA2392ABC061}"/>
              </a:ext>
            </a:extLst>
          </p:cNvPr>
          <p:cNvSpPr>
            <a:spLocks noGrp="1" noRot="1" noChangeAspect="1" noChangeArrowheads="1" noTextEdit="1"/>
          </p:cNvSpPr>
          <p:nvPr>
            <p:ph type="sldImg"/>
          </p:nvPr>
        </p:nvSpPr>
        <p:spPr>
          <a:solidFill>
            <a:srgbClr val="FFFFFF"/>
          </a:solidFill>
          <a:ln/>
        </p:spPr>
      </p:sp>
      <p:sp>
        <p:nvSpPr>
          <p:cNvPr id="24579" name="Rectangle 3">
            <a:extLst>
              <a:ext uri="{FF2B5EF4-FFF2-40B4-BE49-F238E27FC236}">
                <a16:creationId xmlns:a16="http://schemas.microsoft.com/office/drawing/2014/main" id="{EE6747F2-B2CD-F69F-BB86-C624B041C19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20</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196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21</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0400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51555DA-F1BA-4EFB-0313-935AEB33D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A0505E-9E67-E044-98CB-C1A8FEC0E9C5}" type="slidenum">
              <a:rPr lang="fr-FR" altLang="fr-FR" smtClean="0"/>
              <a:pPr>
                <a:spcBef>
                  <a:spcPct val="0"/>
                </a:spcBef>
              </a:pPr>
              <a:t>22</a:t>
            </a:fld>
            <a:endParaRPr lang="fr-FR" altLang="fr-FR"/>
          </a:p>
        </p:txBody>
      </p:sp>
      <p:sp>
        <p:nvSpPr>
          <p:cNvPr id="44034" name="Rectangle 2">
            <a:extLst>
              <a:ext uri="{FF2B5EF4-FFF2-40B4-BE49-F238E27FC236}">
                <a16:creationId xmlns:a16="http://schemas.microsoft.com/office/drawing/2014/main" id="{027E6DDC-FDC7-20F7-130C-C59D559E6D0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976C3C90-36A2-EDA7-2123-F2FFE58E87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8905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7F89CB2-27E0-AF2B-6A3A-EBDFDD52C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DA01C0-A8AA-6046-A085-530D73832645}" type="slidenum">
              <a:rPr lang="fr-FR" altLang="fr-FR" smtClean="0"/>
              <a:pPr>
                <a:spcBef>
                  <a:spcPct val="0"/>
                </a:spcBef>
              </a:pPr>
              <a:t>23</a:t>
            </a:fld>
            <a:endParaRPr lang="fr-FR" altLang="fr-FR"/>
          </a:p>
        </p:txBody>
      </p:sp>
      <p:sp>
        <p:nvSpPr>
          <p:cNvPr id="31746" name="Rectangle 2">
            <a:extLst>
              <a:ext uri="{FF2B5EF4-FFF2-40B4-BE49-F238E27FC236}">
                <a16:creationId xmlns:a16="http://schemas.microsoft.com/office/drawing/2014/main" id="{74EAE4EF-971D-2AAE-3C6D-FBE2D45022C7}"/>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EA6CF7AB-02EB-D4B9-BD28-09C17FCD1F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743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D8960E6-314D-E20F-FCE6-6B1B8722E9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FD970A-58ED-6241-8CFE-361629FDEF02}" type="slidenum">
              <a:rPr lang="fr-FR" altLang="fr-FR" smtClean="0"/>
              <a:pPr>
                <a:spcBef>
                  <a:spcPct val="0"/>
                </a:spcBef>
              </a:pPr>
              <a:t>24</a:t>
            </a:fld>
            <a:endParaRPr lang="fr-FR" altLang="fr-FR"/>
          </a:p>
        </p:txBody>
      </p:sp>
      <p:sp>
        <p:nvSpPr>
          <p:cNvPr id="50178" name="Rectangle 2">
            <a:extLst>
              <a:ext uri="{FF2B5EF4-FFF2-40B4-BE49-F238E27FC236}">
                <a16:creationId xmlns:a16="http://schemas.microsoft.com/office/drawing/2014/main" id="{3FA129F0-5118-484C-6F46-47572FFC323E}"/>
              </a:ext>
            </a:extLst>
          </p:cNvPr>
          <p:cNvSpPr>
            <a:spLocks noGrp="1" noRot="1" noChangeAspect="1" noChangeArrowheads="1" noTextEdit="1"/>
          </p:cNvSpPr>
          <p:nvPr>
            <p:ph type="sldImg"/>
          </p:nvPr>
        </p:nvSpPr>
        <p:spPr>
          <a:solidFill>
            <a:srgbClr val="FFFFFF"/>
          </a:solidFill>
          <a:ln/>
        </p:spPr>
      </p:sp>
      <p:sp>
        <p:nvSpPr>
          <p:cNvPr id="50179" name="Rectangle 3">
            <a:extLst>
              <a:ext uri="{FF2B5EF4-FFF2-40B4-BE49-F238E27FC236}">
                <a16:creationId xmlns:a16="http://schemas.microsoft.com/office/drawing/2014/main" id="{E05BA74C-047F-2708-3213-5D51DB7E5AB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25</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26</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1372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D8960E6-314D-E20F-FCE6-6B1B8722E9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FD970A-58ED-6241-8CFE-361629FDEF02}" type="slidenum">
              <a:rPr lang="fr-FR" altLang="fr-FR" smtClean="0"/>
              <a:pPr>
                <a:spcBef>
                  <a:spcPct val="0"/>
                </a:spcBef>
              </a:pPr>
              <a:t>27</a:t>
            </a:fld>
            <a:endParaRPr lang="fr-FR" altLang="fr-FR"/>
          </a:p>
        </p:txBody>
      </p:sp>
      <p:sp>
        <p:nvSpPr>
          <p:cNvPr id="50178" name="Rectangle 2">
            <a:extLst>
              <a:ext uri="{FF2B5EF4-FFF2-40B4-BE49-F238E27FC236}">
                <a16:creationId xmlns:a16="http://schemas.microsoft.com/office/drawing/2014/main" id="{3FA129F0-5118-484C-6F46-47572FFC323E}"/>
              </a:ext>
            </a:extLst>
          </p:cNvPr>
          <p:cNvSpPr>
            <a:spLocks noGrp="1" noRot="1" noChangeAspect="1" noChangeArrowheads="1" noTextEdit="1"/>
          </p:cNvSpPr>
          <p:nvPr>
            <p:ph type="sldImg"/>
          </p:nvPr>
        </p:nvSpPr>
        <p:spPr>
          <a:solidFill>
            <a:srgbClr val="FFFFFF"/>
          </a:solidFill>
          <a:ln/>
        </p:spPr>
      </p:sp>
      <p:sp>
        <p:nvSpPr>
          <p:cNvPr id="50179" name="Rectangle 3">
            <a:extLst>
              <a:ext uri="{FF2B5EF4-FFF2-40B4-BE49-F238E27FC236}">
                <a16:creationId xmlns:a16="http://schemas.microsoft.com/office/drawing/2014/main" id="{E05BA74C-047F-2708-3213-5D51DB7E5AB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05302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28</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8839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29</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161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AFB125F-ED8B-8C19-0D31-CA6B06ADB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523407-3AB2-C746-B866-9AE4C8885C97}" type="slidenum">
              <a:rPr lang="fr-FR" altLang="fr-FR" smtClean="0"/>
              <a:pPr>
                <a:spcBef>
                  <a:spcPct val="0"/>
                </a:spcBef>
              </a:pPr>
              <a:t>3</a:t>
            </a:fld>
            <a:endParaRPr lang="fr-FR" altLang="fr-FR"/>
          </a:p>
        </p:txBody>
      </p:sp>
      <p:sp>
        <p:nvSpPr>
          <p:cNvPr id="26626" name="Rectangle 2">
            <a:extLst>
              <a:ext uri="{FF2B5EF4-FFF2-40B4-BE49-F238E27FC236}">
                <a16:creationId xmlns:a16="http://schemas.microsoft.com/office/drawing/2014/main" id="{75E8E242-2513-4E9F-2C66-001C5ACF8D0A}"/>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BC1D7B5-381B-3CA2-2807-65BA00B2B36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30</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6127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31</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2061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63913D1-4391-2220-B472-31127DF62F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728495-EFF6-224B-9F0C-80888F17AFA3}" type="slidenum">
              <a:rPr lang="fr-FR" altLang="fr-FR" smtClean="0"/>
              <a:pPr>
                <a:spcBef>
                  <a:spcPct val="0"/>
                </a:spcBef>
              </a:pPr>
              <a:t>32</a:t>
            </a:fld>
            <a:endParaRPr lang="fr-FR" altLang="fr-FR"/>
          </a:p>
        </p:txBody>
      </p:sp>
      <p:sp>
        <p:nvSpPr>
          <p:cNvPr id="54274" name="Rectangle 2">
            <a:extLst>
              <a:ext uri="{FF2B5EF4-FFF2-40B4-BE49-F238E27FC236}">
                <a16:creationId xmlns:a16="http://schemas.microsoft.com/office/drawing/2014/main" id="{24622E54-ABE9-A05C-0665-9531843229A6}"/>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593214DD-718C-1CEC-4629-86970FB449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5168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D8960E6-314D-E20F-FCE6-6B1B8722E9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FD970A-58ED-6241-8CFE-361629FDEF02}" type="slidenum">
              <a:rPr lang="fr-FR" altLang="fr-FR" smtClean="0"/>
              <a:pPr>
                <a:spcBef>
                  <a:spcPct val="0"/>
                </a:spcBef>
              </a:pPr>
              <a:t>33</a:t>
            </a:fld>
            <a:endParaRPr lang="fr-FR" altLang="fr-FR"/>
          </a:p>
        </p:txBody>
      </p:sp>
      <p:sp>
        <p:nvSpPr>
          <p:cNvPr id="50178" name="Rectangle 2">
            <a:extLst>
              <a:ext uri="{FF2B5EF4-FFF2-40B4-BE49-F238E27FC236}">
                <a16:creationId xmlns:a16="http://schemas.microsoft.com/office/drawing/2014/main" id="{3FA129F0-5118-484C-6F46-47572FFC323E}"/>
              </a:ext>
            </a:extLst>
          </p:cNvPr>
          <p:cNvSpPr>
            <a:spLocks noGrp="1" noRot="1" noChangeAspect="1" noChangeArrowheads="1" noTextEdit="1"/>
          </p:cNvSpPr>
          <p:nvPr>
            <p:ph type="sldImg"/>
          </p:nvPr>
        </p:nvSpPr>
        <p:spPr>
          <a:solidFill>
            <a:srgbClr val="FFFFFF"/>
          </a:solidFill>
          <a:ln/>
        </p:spPr>
      </p:sp>
      <p:sp>
        <p:nvSpPr>
          <p:cNvPr id="50179" name="Rectangle 3">
            <a:extLst>
              <a:ext uri="{FF2B5EF4-FFF2-40B4-BE49-F238E27FC236}">
                <a16:creationId xmlns:a16="http://schemas.microsoft.com/office/drawing/2014/main" id="{E05BA74C-047F-2708-3213-5D51DB7E5AB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003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AFB125F-ED8B-8C19-0D31-CA6B06ADB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523407-3AB2-C746-B866-9AE4C8885C97}" type="slidenum">
              <a:rPr lang="fr-FR" altLang="fr-FR" smtClean="0"/>
              <a:pPr>
                <a:spcBef>
                  <a:spcPct val="0"/>
                </a:spcBef>
              </a:pPr>
              <a:t>4</a:t>
            </a:fld>
            <a:endParaRPr lang="fr-FR" altLang="fr-FR"/>
          </a:p>
        </p:txBody>
      </p:sp>
      <p:sp>
        <p:nvSpPr>
          <p:cNvPr id="26626" name="Rectangle 2">
            <a:extLst>
              <a:ext uri="{FF2B5EF4-FFF2-40B4-BE49-F238E27FC236}">
                <a16:creationId xmlns:a16="http://schemas.microsoft.com/office/drawing/2014/main" id="{75E8E242-2513-4E9F-2C66-001C5ACF8D0A}"/>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BC1D7B5-381B-3CA2-2807-65BA00B2B36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9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AFB125F-ED8B-8C19-0D31-CA6B06ADB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523407-3AB2-C746-B866-9AE4C8885C97}" type="slidenum">
              <a:rPr lang="fr-FR" altLang="fr-FR" smtClean="0"/>
              <a:pPr>
                <a:spcBef>
                  <a:spcPct val="0"/>
                </a:spcBef>
              </a:pPr>
              <a:t>5</a:t>
            </a:fld>
            <a:endParaRPr lang="fr-FR" altLang="fr-FR"/>
          </a:p>
        </p:txBody>
      </p:sp>
      <p:sp>
        <p:nvSpPr>
          <p:cNvPr id="26626" name="Rectangle 2">
            <a:extLst>
              <a:ext uri="{FF2B5EF4-FFF2-40B4-BE49-F238E27FC236}">
                <a16:creationId xmlns:a16="http://schemas.microsoft.com/office/drawing/2014/main" id="{75E8E242-2513-4E9F-2C66-001C5ACF8D0A}"/>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4BC1D7B5-381B-3CA2-2807-65BA00B2B36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941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7F89CB2-27E0-AF2B-6A3A-EBDFDD52C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DA01C0-A8AA-6046-A085-530D73832645}" type="slidenum">
              <a:rPr lang="fr-FR" altLang="fr-FR" smtClean="0"/>
              <a:pPr>
                <a:spcBef>
                  <a:spcPct val="0"/>
                </a:spcBef>
              </a:pPr>
              <a:t>6</a:t>
            </a:fld>
            <a:endParaRPr lang="fr-FR" altLang="fr-FR"/>
          </a:p>
        </p:txBody>
      </p:sp>
      <p:sp>
        <p:nvSpPr>
          <p:cNvPr id="31746" name="Rectangle 2">
            <a:extLst>
              <a:ext uri="{FF2B5EF4-FFF2-40B4-BE49-F238E27FC236}">
                <a16:creationId xmlns:a16="http://schemas.microsoft.com/office/drawing/2014/main" id="{74EAE4EF-971D-2AAE-3C6D-FBE2D45022C7}"/>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EA6CF7AB-02EB-D4B9-BD28-09C17FCD1F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7F89CB2-27E0-AF2B-6A3A-EBDFDD52C3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DA01C0-A8AA-6046-A085-530D73832645}" type="slidenum">
              <a:rPr lang="fr-FR" altLang="fr-FR" smtClean="0"/>
              <a:pPr>
                <a:spcBef>
                  <a:spcPct val="0"/>
                </a:spcBef>
              </a:pPr>
              <a:t>7</a:t>
            </a:fld>
            <a:endParaRPr lang="fr-FR" altLang="fr-FR"/>
          </a:p>
        </p:txBody>
      </p:sp>
      <p:sp>
        <p:nvSpPr>
          <p:cNvPr id="31746" name="Rectangle 2">
            <a:extLst>
              <a:ext uri="{FF2B5EF4-FFF2-40B4-BE49-F238E27FC236}">
                <a16:creationId xmlns:a16="http://schemas.microsoft.com/office/drawing/2014/main" id="{74EAE4EF-971D-2AAE-3C6D-FBE2D45022C7}"/>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EA6CF7AB-02EB-D4B9-BD28-09C17FCD1F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837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26849E2-D1DB-F912-801A-40FF8B4D74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806FE9-6689-2446-A0D6-097A70B43B58}" type="slidenum">
              <a:rPr lang="fr-FR" altLang="fr-FR" smtClean="0"/>
              <a:pPr>
                <a:spcBef>
                  <a:spcPct val="0"/>
                </a:spcBef>
              </a:pPr>
              <a:t>8</a:t>
            </a:fld>
            <a:endParaRPr lang="fr-FR" altLang="fr-FR"/>
          </a:p>
        </p:txBody>
      </p:sp>
      <p:sp>
        <p:nvSpPr>
          <p:cNvPr id="33794" name="Rectangle 2">
            <a:extLst>
              <a:ext uri="{FF2B5EF4-FFF2-40B4-BE49-F238E27FC236}">
                <a16:creationId xmlns:a16="http://schemas.microsoft.com/office/drawing/2014/main" id="{769A6E06-A539-C4A2-DA4E-937A9D72A2FA}"/>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46BFEFCB-F160-78FC-47B6-B7FA6F87A54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35E7F8D-1865-3115-058C-B410CA9F8E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7BD360-85BD-0C49-890A-AB4E9FEF6334}" type="slidenum">
              <a:rPr lang="fr-FR" altLang="fr-FR" smtClean="0"/>
              <a:pPr>
                <a:spcBef>
                  <a:spcPct val="0"/>
                </a:spcBef>
              </a:pPr>
              <a:t>9</a:t>
            </a:fld>
            <a:endParaRPr lang="fr-FR" altLang="fr-FR"/>
          </a:p>
        </p:txBody>
      </p:sp>
      <p:sp>
        <p:nvSpPr>
          <p:cNvPr id="35842" name="Rectangle 2">
            <a:extLst>
              <a:ext uri="{FF2B5EF4-FFF2-40B4-BE49-F238E27FC236}">
                <a16:creationId xmlns:a16="http://schemas.microsoft.com/office/drawing/2014/main" id="{7345CDE4-D4F3-3566-6A0B-9DFA1893B85D}"/>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F908BDC0-1634-9B75-BE37-05B6765BB05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F60250DD-FD51-891C-DB38-ABEDCE1F0727}"/>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ABAC28C3-8FE8-F5AC-5D9F-5D5DD1013C50}"/>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627EEF1B-37F9-4DBD-0D04-9B7C3248491A}"/>
              </a:ext>
            </a:extLst>
          </p:cNvPr>
          <p:cNvSpPr>
            <a:spLocks noGrp="1" noChangeArrowheads="1"/>
          </p:cNvSpPr>
          <p:nvPr>
            <p:ph type="sldNum" sz="quarter" idx="12"/>
          </p:nvPr>
        </p:nvSpPr>
        <p:spPr>
          <a:ln/>
        </p:spPr>
        <p:txBody>
          <a:bodyPr/>
          <a:lstStyle>
            <a:lvl1pPr>
              <a:defRPr/>
            </a:lvl1pPr>
          </a:lstStyle>
          <a:p>
            <a:pPr>
              <a:defRPr/>
            </a:pPr>
            <a:fld id="{891B879E-5430-FB4A-9D9E-AB564B6E065F}" type="slidenum">
              <a:rPr lang="fr-FR" altLang="fr-FR"/>
              <a:pPr>
                <a:defRPr/>
              </a:pPr>
              <a:t>‹N°›</a:t>
            </a:fld>
            <a:endParaRPr lang="fr-FR" altLang="fr-FR"/>
          </a:p>
        </p:txBody>
      </p:sp>
    </p:spTree>
    <p:extLst>
      <p:ext uri="{BB962C8B-B14F-4D97-AF65-F5344CB8AC3E}">
        <p14:creationId xmlns:p14="http://schemas.microsoft.com/office/powerpoint/2010/main" val="340765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CE4631F5-8496-CD79-5A43-93EB78AD5335}"/>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7869256B-5DED-0C8B-C6AD-EBA2346DBB4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A38C500E-4456-A803-E546-3E89669A42CD}"/>
              </a:ext>
            </a:extLst>
          </p:cNvPr>
          <p:cNvSpPr>
            <a:spLocks noGrp="1" noChangeArrowheads="1"/>
          </p:cNvSpPr>
          <p:nvPr>
            <p:ph type="sldNum" sz="quarter" idx="12"/>
          </p:nvPr>
        </p:nvSpPr>
        <p:spPr>
          <a:ln/>
        </p:spPr>
        <p:txBody>
          <a:bodyPr/>
          <a:lstStyle>
            <a:lvl1pPr>
              <a:defRPr/>
            </a:lvl1pPr>
          </a:lstStyle>
          <a:p>
            <a:pPr>
              <a:defRPr/>
            </a:pPr>
            <a:fld id="{2C2A33E6-4AA8-C041-89B1-86E4860D4317}" type="slidenum">
              <a:rPr lang="fr-FR" altLang="fr-FR"/>
              <a:pPr>
                <a:defRPr/>
              </a:pPr>
              <a:t>‹N°›</a:t>
            </a:fld>
            <a:endParaRPr lang="fr-FR" altLang="fr-FR"/>
          </a:p>
        </p:txBody>
      </p:sp>
    </p:spTree>
    <p:extLst>
      <p:ext uri="{BB962C8B-B14F-4D97-AF65-F5344CB8AC3E}">
        <p14:creationId xmlns:p14="http://schemas.microsoft.com/office/powerpoint/2010/main" val="77659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9D7209A-DB41-8FB6-E7A9-636B360BA176}"/>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7D063450-91E7-5F5A-1486-7195C9C4CD0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2BE9647B-8AD7-78AC-A48E-7AA376FA6464}"/>
              </a:ext>
            </a:extLst>
          </p:cNvPr>
          <p:cNvSpPr>
            <a:spLocks noGrp="1" noChangeArrowheads="1"/>
          </p:cNvSpPr>
          <p:nvPr>
            <p:ph type="sldNum" sz="quarter" idx="12"/>
          </p:nvPr>
        </p:nvSpPr>
        <p:spPr>
          <a:ln/>
        </p:spPr>
        <p:txBody>
          <a:bodyPr/>
          <a:lstStyle>
            <a:lvl1pPr>
              <a:defRPr/>
            </a:lvl1pPr>
          </a:lstStyle>
          <a:p>
            <a:pPr>
              <a:defRPr/>
            </a:pPr>
            <a:fld id="{566A5462-F71E-D343-8893-5BDA7EB2D757}" type="slidenum">
              <a:rPr lang="fr-FR" altLang="fr-FR"/>
              <a:pPr>
                <a:defRPr/>
              </a:pPr>
              <a:t>‹N°›</a:t>
            </a:fld>
            <a:endParaRPr lang="fr-FR" altLang="fr-FR"/>
          </a:p>
        </p:txBody>
      </p:sp>
    </p:spTree>
    <p:extLst>
      <p:ext uri="{BB962C8B-B14F-4D97-AF65-F5344CB8AC3E}">
        <p14:creationId xmlns:p14="http://schemas.microsoft.com/office/powerpoint/2010/main" val="115525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4CFFD01-2517-A7D3-DFBC-30A9C66F0D0E}"/>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7CE2F320-1C8D-484A-41B7-5E28BD7CA50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534F766F-01D4-D2A8-A6A3-F37BE44C6A50}"/>
              </a:ext>
            </a:extLst>
          </p:cNvPr>
          <p:cNvSpPr>
            <a:spLocks noGrp="1" noChangeArrowheads="1"/>
          </p:cNvSpPr>
          <p:nvPr>
            <p:ph type="sldNum" sz="quarter" idx="12"/>
          </p:nvPr>
        </p:nvSpPr>
        <p:spPr>
          <a:ln/>
        </p:spPr>
        <p:txBody>
          <a:bodyPr/>
          <a:lstStyle>
            <a:lvl1pPr>
              <a:defRPr/>
            </a:lvl1pPr>
          </a:lstStyle>
          <a:p>
            <a:pPr>
              <a:defRPr/>
            </a:pPr>
            <a:fld id="{0397281D-ED09-954F-A76C-98407EFEEFE7}" type="slidenum">
              <a:rPr lang="fr-FR" altLang="fr-FR"/>
              <a:pPr>
                <a:defRPr/>
              </a:pPr>
              <a:t>‹N°›</a:t>
            </a:fld>
            <a:endParaRPr lang="fr-FR" altLang="fr-FR"/>
          </a:p>
        </p:txBody>
      </p:sp>
    </p:spTree>
    <p:extLst>
      <p:ext uri="{BB962C8B-B14F-4D97-AF65-F5344CB8AC3E}">
        <p14:creationId xmlns:p14="http://schemas.microsoft.com/office/powerpoint/2010/main" val="214156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B0AE3CC7-006D-2F46-25CC-55982A20AEE0}"/>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77A7FCDD-144B-2C53-45AF-95DA0D7D20F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D9E4B5F-EBF1-0C68-408F-3A84AD9B937F}"/>
              </a:ext>
            </a:extLst>
          </p:cNvPr>
          <p:cNvSpPr>
            <a:spLocks noGrp="1" noChangeArrowheads="1"/>
          </p:cNvSpPr>
          <p:nvPr>
            <p:ph type="sldNum" sz="quarter" idx="12"/>
          </p:nvPr>
        </p:nvSpPr>
        <p:spPr>
          <a:ln/>
        </p:spPr>
        <p:txBody>
          <a:bodyPr/>
          <a:lstStyle>
            <a:lvl1pPr>
              <a:defRPr/>
            </a:lvl1pPr>
          </a:lstStyle>
          <a:p>
            <a:pPr>
              <a:defRPr/>
            </a:pPr>
            <a:fld id="{0E34356F-1B71-6F47-BCB4-6EA2346256B9}" type="slidenum">
              <a:rPr lang="fr-FR" altLang="fr-FR"/>
              <a:pPr>
                <a:defRPr/>
              </a:pPr>
              <a:t>‹N°›</a:t>
            </a:fld>
            <a:endParaRPr lang="fr-FR" altLang="fr-FR"/>
          </a:p>
        </p:txBody>
      </p:sp>
    </p:spTree>
    <p:extLst>
      <p:ext uri="{BB962C8B-B14F-4D97-AF65-F5344CB8AC3E}">
        <p14:creationId xmlns:p14="http://schemas.microsoft.com/office/powerpoint/2010/main" val="344821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B1F81D12-01CE-6A0D-BDC3-68152B2EC97E}"/>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637BA105-221F-6FF3-62B5-45AA9658096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AEF784FE-E02E-1ED0-CB30-6279104D4630}"/>
              </a:ext>
            </a:extLst>
          </p:cNvPr>
          <p:cNvSpPr>
            <a:spLocks noGrp="1" noChangeArrowheads="1"/>
          </p:cNvSpPr>
          <p:nvPr>
            <p:ph type="sldNum" sz="quarter" idx="12"/>
          </p:nvPr>
        </p:nvSpPr>
        <p:spPr>
          <a:ln/>
        </p:spPr>
        <p:txBody>
          <a:bodyPr/>
          <a:lstStyle>
            <a:lvl1pPr>
              <a:defRPr/>
            </a:lvl1pPr>
          </a:lstStyle>
          <a:p>
            <a:pPr>
              <a:defRPr/>
            </a:pPr>
            <a:fld id="{84772788-9759-C14D-AF88-5073BBBE8CAB}" type="slidenum">
              <a:rPr lang="fr-FR" altLang="fr-FR"/>
              <a:pPr>
                <a:defRPr/>
              </a:pPr>
              <a:t>‹N°›</a:t>
            </a:fld>
            <a:endParaRPr lang="fr-FR" altLang="fr-FR"/>
          </a:p>
        </p:txBody>
      </p:sp>
    </p:spTree>
    <p:extLst>
      <p:ext uri="{BB962C8B-B14F-4D97-AF65-F5344CB8AC3E}">
        <p14:creationId xmlns:p14="http://schemas.microsoft.com/office/powerpoint/2010/main" val="22792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DD7DD32E-24D9-0FAA-23B8-D0CDA2DE02C8}"/>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F23670F0-B48A-9600-2979-4231034D7FF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16E4F167-2EF2-D4C9-4FA8-0538097B16F8}"/>
              </a:ext>
            </a:extLst>
          </p:cNvPr>
          <p:cNvSpPr>
            <a:spLocks noGrp="1" noChangeArrowheads="1"/>
          </p:cNvSpPr>
          <p:nvPr>
            <p:ph type="sldNum" sz="quarter" idx="12"/>
          </p:nvPr>
        </p:nvSpPr>
        <p:spPr>
          <a:ln/>
        </p:spPr>
        <p:txBody>
          <a:bodyPr/>
          <a:lstStyle>
            <a:lvl1pPr>
              <a:defRPr/>
            </a:lvl1pPr>
          </a:lstStyle>
          <a:p>
            <a:pPr>
              <a:defRPr/>
            </a:pPr>
            <a:fld id="{14B645B1-58CD-CD46-BA2E-8479E3973804}" type="slidenum">
              <a:rPr lang="fr-FR" altLang="fr-FR"/>
              <a:pPr>
                <a:defRPr/>
              </a:pPr>
              <a:t>‹N°›</a:t>
            </a:fld>
            <a:endParaRPr lang="fr-FR" altLang="fr-FR"/>
          </a:p>
        </p:txBody>
      </p:sp>
    </p:spTree>
    <p:extLst>
      <p:ext uri="{BB962C8B-B14F-4D97-AF65-F5344CB8AC3E}">
        <p14:creationId xmlns:p14="http://schemas.microsoft.com/office/powerpoint/2010/main" val="21933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6FFB67EF-D4AE-ED4D-0943-6EB8A7022F9D}"/>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74FD202B-CF4B-CB72-AFBC-A1F75CD99C5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81A16867-1350-D0C0-1EF8-D164560EA93A}"/>
              </a:ext>
            </a:extLst>
          </p:cNvPr>
          <p:cNvSpPr>
            <a:spLocks noGrp="1" noChangeArrowheads="1"/>
          </p:cNvSpPr>
          <p:nvPr>
            <p:ph type="sldNum" sz="quarter" idx="12"/>
          </p:nvPr>
        </p:nvSpPr>
        <p:spPr>
          <a:ln/>
        </p:spPr>
        <p:txBody>
          <a:bodyPr/>
          <a:lstStyle>
            <a:lvl1pPr>
              <a:defRPr/>
            </a:lvl1pPr>
          </a:lstStyle>
          <a:p>
            <a:pPr>
              <a:defRPr/>
            </a:pPr>
            <a:fld id="{A85F356F-914B-F140-9640-1465BD1A8F26}" type="slidenum">
              <a:rPr lang="fr-FR" altLang="fr-FR"/>
              <a:pPr>
                <a:defRPr/>
              </a:pPr>
              <a:t>‹N°›</a:t>
            </a:fld>
            <a:endParaRPr lang="fr-FR" altLang="fr-FR"/>
          </a:p>
        </p:txBody>
      </p:sp>
    </p:spTree>
    <p:extLst>
      <p:ext uri="{BB962C8B-B14F-4D97-AF65-F5344CB8AC3E}">
        <p14:creationId xmlns:p14="http://schemas.microsoft.com/office/powerpoint/2010/main" val="72725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EE038E-8900-8F63-E612-7ED3F2C701C0}"/>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1BD5F169-71DF-BDE2-A0CC-1A857BB4038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705F8144-4482-FA3F-E220-064FB8B2EA41}"/>
              </a:ext>
            </a:extLst>
          </p:cNvPr>
          <p:cNvSpPr>
            <a:spLocks noGrp="1" noChangeArrowheads="1"/>
          </p:cNvSpPr>
          <p:nvPr>
            <p:ph type="sldNum" sz="quarter" idx="12"/>
          </p:nvPr>
        </p:nvSpPr>
        <p:spPr>
          <a:ln/>
        </p:spPr>
        <p:txBody>
          <a:bodyPr/>
          <a:lstStyle>
            <a:lvl1pPr>
              <a:defRPr/>
            </a:lvl1pPr>
          </a:lstStyle>
          <a:p>
            <a:pPr>
              <a:defRPr/>
            </a:pPr>
            <a:fld id="{1317CE2A-AAD1-854C-87F2-CB9502F1A892}" type="slidenum">
              <a:rPr lang="fr-FR" altLang="fr-FR"/>
              <a:pPr>
                <a:defRPr/>
              </a:pPr>
              <a:t>‹N°›</a:t>
            </a:fld>
            <a:endParaRPr lang="fr-FR" altLang="fr-FR"/>
          </a:p>
        </p:txBody>
      </p:sp>
    </p:spTree>
    <p:extLst>
      <p:ext uri="{BB962C8B-B14F-4D97-AF65-F5344CB8AC3E}">
        <p14:creationId xmlns:p14="http://schemas.microsoft.com/office/powerpoint/2010/main" val="9997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0FAD3677-CBF9-7A76-4CAA-3C39C9A9B41A}"/>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7046C62-3609-9849-8C07-06EDFD3D65D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8670E41A-3A0E-738D-3E1B-5F5B20BA7410}"/>
              </a:ext>
            </a:extLst>
          </p:cNvPr>
          <p:cNvSpPr>
            <a:spLocks noGrp="1" noChangeArrowheads="1"/>
          </p:cNvSpPr>
          <p:nvPr>
            <p:ph type="sldNum" sz="quarter" idx="12"/>
          </p:nvPr>
        </p:nvSpPr>
        <p:spPr>
          <a:ln/>
        </p:spPr>
        <p:txBody>
          <a:bodyPr/>
          <a:lstStyle>
            <a:lvl1pPr>
              <a:defRPr/>
            </a:lvl1pPr>
          </a:lstStyle>
          <a:p>
            <a:pPr>
              <a:defRPr/>
            </a:pPr>
            <a:fld id="{F43A9603-76B9-414B-88E4-1C8AB31ACEA4}" type="slidenum">
              <a:rPr lang="fr-FR" altLang="fr-FR"/>
              <a:pPr>
                <a:defRPr/>
              </a:pPr>
              <a:t>‹N°›</a:t>
            </a:fld>
            <a:endParaRPr lang="fr-FR" altLang="fr-FR"/>
          </a:p>
        </p:txBody>
      </p:sp>
    </p:spTree>
    <p:extLst>
      <p:ext uri="{BB962C8B-B14F-4D97-AF65-F5344CB8AC3E}">
        <p14:creationId xmlns:p14="http://schemas.microsoft.com/office/powerpoint/2010/main" val="4502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04362530-D2DB-A409-E5E8-710CE6ED0B9B}"/>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8099204C-A9F2-1DC3-0FFA-0E9BCB72003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0BC4DBBF-3221-E225-90EF-A1A985DEE07D}"/>
              </a:ext>
            </a:extLst>
          </p:cNvPr>
          <p:cNvSpPr>
            <a:spLocks noGrp="1" noChangeArrowheads="1"/>
          </p:cNvSpPr>
          <p:nvPr>
            <p:ph type="sldNum" sz="quarter" idx="12"/>
          </p:nvPr>
        </p:nvSpPr>
        <p:spPr>
          <a:ln/>
        </p:spPr>
        <p:txBody>
          <a:bodyPr/>
          <a:lstStyle>
            <a:lvl1pPr>
              <a:defRPr/>
            </a:lvl1pPr>
          </a:lstStyle>
          <a:p>
            <a:pPr>
              <a:defRPr/>
            </a:pPr>
            <a:fld id="{94FC9C30-C2BE-DF4B-86FA-E4E1D8D2E501}" type="slidenum">
              <a:rPr lang="fr-FR" altLang="fr-FR"/>
              <a:pPr>
                <a:defRPr/>
              </a:pPr>
              <a:t>‹N°›</a:t>
            </a:fld>
            <a:endParaRPr lang="fr-FR" altLang="fr-FR"/>
          </a:p>
        </p:txBody>
      </p:sp>
    </p:spTree>
    <p:extLst>
      <p:ext uri="{BB962C8B-B14F-4D97-AF65-F5344CB8AC3E}">
        <p14:creationId xmlns:p14="http://schemas.microsoft.com/office/powerpoint/2010/main" val="277425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C6B068-4FD0-D8D1-BD01-433CCE0F405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a:extLst>
              <a:ext uri="{FF2B5EF4-FFF2-40B4-BE49-F238E27FC236}">
                <a16:creationId xmlns:a16="http://schemas.microsoft.com/office/drawing/2014/main" id="{71AE2CC8-D659-126C-8AB8-05615D9A347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1BBE7821-D5D8-025C-CC37-A50798FAE367}"/>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charset="0"/>
              </a:defRPr>
            </a:lvl1pPr>
          </a:lstStyle>
          <a:p>
            <a:pPr>
              <a:defRPr/>
            </a:pPr>
            <a:endParaRPr lang="fr-FR"/>
          </a:p>
        </p:txBody>
      </p:sp>
      <p:sp>
        <p:nvSpPr>
          <p:cNvPr id="1029" name="Rectangle 5">
            <a:extLst>
              <a:ext uri="{FF2B5EF4-FFF2-40B4-BE49-F238E27FC236}">
                <a16:creationId xmlns:a16="http://schemas.microsoft.com/office/drawing/2014/main" id="{9D24AF12-4810-EF01-BA0D-E831BFFA5F1B}"/>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0"/>
              </a:defRPr>
            </a:lvl1pPr>
          </a:lstStyle>
          <a:p>
            <a:pPr>
              <a:defRPr/>
            </a:pPr>
            <a:endParaRPr lang="fr-FR"/>
          </a:p>
        </p:txBody>
      </p:sp>
      <p:sp>
        <p:nvSpPr>
          <p:cNvPr id="1030" name="Rectangle 6">
            <a:extLst>
              <a:ext uri="{FF2B5EF4-FFF2-40B4-BE49-F238E27FC236}">
                <a16:creationId xmlns:a16="http://schemas.microsoft.com/office/drawing/2014/main" id="{E58B9CD4-95A5-0EB1-B158-88CDF017ECC0}"/>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A2E96E8A-C157-9F46-95FE-F008AF6ADDE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5.xml"/><Relationship Id="rId5" Type="http://schemas.openxmlformats.org/officeDocument/2006/relationships/image" Target="../media/image11.png"/><Relationship Id="rId4" Type="http://schemas.openxmlformats.org/officeDocument/2006/relationships/customXml" Target="../ink/ink4.xml"/></Relationships>
</file>

<file path=ppt/slides/_rels/slide2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10.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7.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6.png"/><Relationship Id="rId14" Type="http://schemas.openxmlformats.org/officeDocument/2006/relationships/customXml" Target="../ink/ink11.xml"/></Relationships>
</file>

<file path=ppt/slides/_rels/slide22.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13.xml"/><Relationship Id="rId5" Type="http://schemas.openxmlformats.org/officeDocument/2006/relationships/image" Target="../media/image21.png"/><Relationship Id="rId4" Type="http://schemas.openxmlformats.org/officeDocument/2006/relationships/customXml" Target="../ink/ink12.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7">
            <a:extLst>
              <a:ext uri="{FF2B5EF4-FFF2-40B4-BE49-F238E27FC236}">
                <a16:creationId xmlns:a16="http://schemas.microsoft.com/office/drawing/2014/main" id="{FE173C72-24EF-D509-A135-4FF4683E1A30}"/>
              </a:ext>
            </a:extLst>
          </p:cNvPr>
          <p:cNvSpPr txBox="1">
            <a:spLocks noChangeArrowheads="1"/>
          </p:cNvSpPr>
          <p:nvPr/>
        </p:nvSpPr>
        <p:spPr bwMode="auto">
          <a:xfrm>
            <a:off x="107504" y="1844824"/>
            <a:ext cx="8928992" cy="252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50000"/>
              </a:spcBef>
              <a:buFontTx/>
              <a:buNone/>
            </a:pPr>
            <a:endParaRPr lang="fr-FR" altLang="fr-FR" dirty="0">
              <a:solidFill>
                <a:srgbClr val="004080"/>
              </a:solidFill>
            </a:endParaRPr>
          </a:p>
          <a:p>
            <a:pPr algn="ctr">
              <a:spcBef>
                <a:spcPct val="50000"/>
              </a:spcBef>
              <a:buFontTx/>
              <a:buNone/>
            </a:pPr>
            <a:r>
              <a:rPr lang="fr-FR" altLang="fr-FR" sz="2400" b="1" dirty="0">
                <a:solidFill>
                  <a:srgbClr val="004080"/>
                </a:solidFill>
              </a:rPr>
              <a:t>Enseigner l’H-G-EMC au sein de l’ « École inclusive » </a:t>
            </a:r>
            <a:endParaRPr lang="fr-FR" altLang="fr-FR" sz="2400" dirty="0">
              <a:solidFill>
                <a:srgbClr val="004080"/>
              </a:solidFill>
            </a:endParaRPr>
          </a:p>
          <a:p>
            <a:pPr>
              <a:spcBef>
                <a:spcPct val="50000"/>
              </a:spcBef>
              <a:buFontTx/>
              <a:buNone/>
            </a:pPr>
            <a:endParaRPr lang="fr-FR" altLang="fr-FR" sz="2000" b="1" dirty="0">
              <a:solidFill>
                <a:srgbClr val="004080"/>
              </a:solidFill>
            </a:endParaRPr>
          </a:p>
          <a:p>
            <a:pPr>
              <a:spcBef>
                <a:spcPct val="50000"/>
              </a:spcBef>
              <a:buFontTx/>
              <a:buNone/>
            </a:pPr>
            <a:endParaRPr lang="fr-FR" altLang="fr-FR" sz="2000" b="1" dirty="0">
              <a:solidFill>
                <a:srgbClr val="004080"/>
              </a:solidFill>
            </a:endParaRPr>
          </a:p>
          <a:p>
            <a:pPr algn="r">
              <a:spcBef>
                <a:spcPct val="50000"/>
              </a:spcBef>
              <a:buFontTx/>
              <a:buNone/>
            </a:pPr>
            <a:r>
              <a:rPr lang="fr-FR" altLang="fr-FR" sz="2000" b="1" dirty="0">
                <a:solidFill>
                  <a:srgbClr val="00408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1EAF9B1F-0D98-2707-A5F9-A53FAE987D1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32770" name="Rectangle 9">
            <a:extLst>
              <a:ext uri="{FF2B5EF4-FFF2-40B4-BE49-F238E27FC236}">
                <a16:creationId xmlns:a16="http://schemas.microsoft.com/office/drawing/2014/main" id="{E9314A29-0123-2D13-B260-77C7D02ABE83}"/>
              </a:ext>
            </a:extLst>
          </p:cNvPr>
          <p:cNvSpPr>
            <a:spLocks noChangeArrowheads="1"/>
          </p:cNvSpPr>
          <p:nvPr/>
        </p:nvSpPr>
        <p:spPr bwMode="auto">
          <a:xfrm>
            <a:off x="251520" y="2108200"/>
            <a:ext cx="8712968"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571500" indent="-571500" algn="ctr">
              <a:spcBef>
                <a:spcPct val="0"/>
              </a:spcBef>
              <a:buFontTx/>
              <a:buAutoNum type="romanUcPeriod"/>
            </a:pPr>
            <a:r>
              <a:rPr lang="fr-FR" altLang="fr-FR" b="1" dirty="0">
                <a:solidFill>
                  <a:srgbClr val="004080"/>
                </a:solidFill>
              </a:rPr>
              <a:t>3. Le fonctionnement de l’école inclusive en France </a:t>
            </a:r>
          </a:p>
          <a:p>
            <a:pPr algn="ctr">
              <a:spcBef>
                <a:spcPct val="0"/>
              </a:spcBef>
              <a:buFontTx/>
              <a:buNone/>
            </a:pPr>
            <a:endParaRPr lang="fr-FR" altLang="fr-FR" b="1" dirty="0">
              <a:solidFill>
                <a:srgbClr val="004080"/>
              </a:solidFill>
            </a:endParaRPr>
          </a:p>
        </p:txBody>
      </p:sp>
    </p:spTree>
    <p:extLst>
      <p:ext uri="{BB962C8B-B14F-4D97-AF65-F5344CB8AC3E}">
        <p14:creationId xmlns:p14="http://schemas.microsoft.com/office/powerpoint/2010/main" val="235712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885ECA13-5A6F-344F-BEEA-14D1E1AC5C89}"/>
              </a:ext>
            </a:extLst>
          </p:cNvPr>
          <p:cNvPicPr>
            <a:picLocks noChangeAspect="1"/>
          </p:cNvPicPr>
          <p:nvPr/>
        </p:nvPicPr>
        <p:blipFill>
          <a:blip r:embed="rId3"/>
          <a:stretch>
            <a:fillRect/>
          </a:stretch>
        </p:blipFill>
        <p:spPr>
          <a:xfrm>
            <a:off x="2446334" y="68263"/>
            <a:ext cx="4251333" cy="6721475"/>
          </a:xfrm>
          <a:prstGeom prst="rect">
            <a:avLst/>
          </a:prstGeom>
          <a:noFill/>
        </p:spPr>
      </p:pic>
      <p:sp>
        <p:nvSpPr>
          <p:cNvPr id="34817" name="Text Box 7">
            <a:extLst>
              <a:ext uri="{FF2B5EF4-FFF2-40B4-BE49-F238E27FC236}">
                <a16:creationId xmlns:a16="http://schemas.microsoft.com/office/drawing/2014/main" id="{AAB15963-93CA-4259-1E2B-ADB4F5B6F11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extLst>
      <p:ext uri="{BB962C8B-B14F-4D97-AF65-F5344CB8AC3E}">
        <p14:creationId xmlns:p14="http://schemas.microsoft.com/office/powerpoint/2010/main" val="40958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7">
            <a:extLst>
              <a:ext uri="{FF2B5EF4-FFF2-40B4-BE49-F238E27FC236}">
                <a16:creationId xmlns:a16="http://schemas.microsoft.com/office/drawing/2014/main" id="{AAB15963-93CA-4259-1E2B-ADB4F5B6F11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pic>
        <p:nvPicPr>
          <p:cNvPr id="7" name="Image 6">
            <a:extLst>
              <a:ext uri="{FF2B5EF4-FFF2-40B4-BE49-F238E27FC236}">
                <a16:creationId xmlns:a16="http://schemas.microsoft.com/office/drawing/2014/main" id="{BB7A5442-008D-A9E9-DC37-082729068FE6}"/>
              </a:ext>
            </a:extLst>
          </p:cNvPr>
          <p:cNvPicPr>
            <a:picLocks noChangeAspect="1"/>
          </p:cNvPicPr>
          <p:nvPr/>
        </p:nvPicPr>
        <p:blipFill>
          <a:blip r:embed="rId3"/>
          <a:stretch>
            <a:fillRect/>
          </a:stretch>
        </p:blipFill>
        <p:spPr>
          <a:xfrm>
            <a:off x="0" y="1242094"/>
            <a:ext cx="9088252" cy="4347146"/>
          </a:xfrm>
          <a:prstGeom prst="rect">
            <a:avLst/>
          </a:prstGeom>
        </p:spPr>
      </p:pic>
    </p:spTree>
    <p:extLst>
      <p:ext uri="{BB962C8B-B14F-4D97-AF65-F5344CB8AC3E}">
        <p14:creationId xmlns:p14="http://schemas.microsoft.com/office/powerpoint/2010/main" val="170368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7">
            <a:extLst>
              <a:ext uri="{FF2B5EF4-FFF2-40B4-BE49-F238E27FC236}">
                <a16:creationId xmlns:a16="http://schemas.microsoft.com/office/drawing/2014/main" id="{586E8EE8-0A4C-408C-36D3-E7017040510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25602" name="Rectangle 9">
            <a:extLst>
              <a:ext uri="{FF2B5EF4-FFF2-40B4-BE49-F238E27FC236}">
                <a16:creationId xmlns:a16="http://schemas.microsoft.com/office/drawing/2014/main" id="{402CD592-891D-8296-F21A-751F1AECCA21}"/>
              </a:ext>
            </a:extLst>
          </p:cNvPr>
          <p:cNvSpPr>
            <a:spLocks noChangeArrowheads="1"/>
          </p:cNvSpPr>
          <p:nvPr/>
        </p:nvSpPr>
        <p:spPr bwMode="auto">
          <a:xfrm>
            <a:off x="233772" y="982176"/>
            <a:ext cx="8676456" cy="489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400" b="1" dirty="0">
                <a:solidFill>
                  <a:srgbClr val="004080"/>
                </a:solidFill>
              </a:rPr>
              <a:t>Les élèves à besoins éducatifs particuliers</a:t>
            </a:r>
          </a:p>
          <a:p>
            <a:pPr algn="ctr">
              <a:spcBef>
                <a:spcPct val="0"/>
              </a:spcBef>
              <a:buFontTx/>
              <a:buNone/>
            </a:pPr>
            <a:endParaRPr lang="fr-FR" altLang="fr-FR" sz="2400" b="1" dirty="0">
              <a:solidFill>
                <a:srgbClr val="004080"/>
              </a:solidFill>
            </a:endParaRPr>
          </a:p>
          <a:p>
            <a:pPr algn="ctr">
              <a:spcBef>
                <a:spcPct val="0"/>
              </a:spcBef>
              <a:buFontTx/>
              <a:buNone/>
            </a:pPr>
            <a:endParaRPr lang="fr-FR" altLang="fr-FR" sz="2400" b="1" i="1" dirty="0">
              <a:solidFill>
                <a:srgbClr val="004080"/>
              </a:solidFill>
            </a:endParaRPr>
          </a:p>
          <a:p>
            <a:pPr algn="ctr">
              <a:spcBef>
                <a:spcPct val="0"/>
              </a:spcBef>
              <a:buFontTx/>
              <a:buNone/>
            </a:pPr>
            <a:r>
              <a:rPr lang="fr-FR" sz="1800" b="1" i="1" dirty="0" err="1">
                <a:latin typeface="Calibri" panose="020F0502020204030204" pitchFamily="34" charset="0"/>
                <a:ea typeface="DengXian" panose="02010600030101010101" pitchFamily="2" charset="-122"/>
              </a:rPr>
              <a:t>S</a:t>
            </a:r>
            <a:r>
              <a:rPr lang="fr-FR" sz="1800" b="1" i="1" dirty="0" err="1">
                <a:effectLst/>
                <a:latin typeface="Calibri" panose="020F0502020204030204" pitchFamily="34" charset="0"/>
                <a:ea typeface="DengXian" panose="02010600030101010101" pitchFamily="2" charset="-122"/>
              </a:rPr>
              <a:t>pecial</a:t>
            </a:r>
            <a:r>
              <a:rPr lang="fr-FR" sz="1800" b="1" i="1" dirty="0">
                <a:effectLst/>
                <a:latin typeface="Calibri" panose="020F0502020204030204" pitchFamily="34" charset="0"/>
                <a:ea typeface="DengXian" panose="02010600030101010101" pitchFamily="2" charset="-122"/>
              </a:rPr>
              <a:t> </a:t>
            </a:r>
            <a:r>
              <a:rPr lang="fr-FR" sz="1800" b="1" i="1" dirty="0" err="1">
                <a:effectLst/>
                <a:latin typeface="Calibri" panose="020F0502020204030204" pitchFamily="34" charset="0"/>
                <a:ea typeface="DengXian" panose="02010600030101010101" pitchFamily="2" charset="-122"/>
              </a:rPr>
              <a:t>educational</a:t>
            </a:r>
            <a:r>
              <a:rPr lang="fr-FR" sz="1800" b="1" i="1" dirty="0">
                <a:effectLst/>
                <a:latin typeface="Calibri" panose="020F0502020204030204" pitchFamily="34" charset="0"/>
                <a:ea typeface="DengXian" panose="02010600030101010101" pitchFamily="2" charset="-122"/>
              </a:rPr>
              <a:t> </a:t>
            </a:r>
            <a:r>
              <a:rPr lang="fr-FR" sz="1800" b="1" i="1" dirty="0" err="1">
                <a:effectLst/>
                <a:latin typeface="Calibri" panose="020F0502020204030204" pitchFamily="34" charset="0"/>
                <a:ea typeface="DengXian" panose="02010600030101010101" pitchFamily="2" charset="-122"/>
              </a:rPr>
              <a:t>needs</a:t>
            </a:r>
            <a:r>
              <a:rPr lang="fr-FR" sz="1800" b="1" dirty="0">
                <a:latin typeface="Calibri" panose="020F0502020204030204" pitchFamily="34" charset="0"/>
                <a:ea typeface="DengXian" panose="02010600030101010101" pitchFamily="2" charset="-122"/>
              </a:rPr>
              <a:t>, </a:t>
            </a:r>
          </a:p>
          <a:p>
            <a:pPr algn="ctr">
              <a:spcBef>
                <a:spcPct val="0"/>
              </a:spcBef>
              <a:buFontTx/>
              <a:buNone/>
            </a:pPr>
            <a:endParaRPr lang="fr-FR" sz="1800" b="1" dirty="0">
              <a:latin typeface="Calibri" panose="020F0502020204030204" pitchFamily="34" charset="0"/>
              <a:ea typeface="DengXian" panose="02010600030101010101" pitchFamily="2" charset="-122"/>
            </a:endParaRPr>
          </a:p>
          <a:p>
            <a:pPr algn="ctr">
              <a:spcBef>
                <a:spcPct val="0"/>
              </a:spcBef>
              <a:buFontTx/>
              <a:buNone/>
            </a:pPr>
            <a:r>
              <a:rPr lang="fr-FR" altLang="fr-FR" sz="1800" b="1" i="1" dirty="0">
                <a:latin typeface="Calibri" panose="020F0502020204030204" pitchFamily="34" charset="0"/>
                <a:ea typeface="DengXian" panose="02010600030101010101" pitchFamily="2" charset="-122"/>
              </a:rPr>
              <a:t>Grande-Bretagne, années 1970</a:t>
            </a:r>
          </a:p>
          <a:p>
            <a:pPr algn="ctr">
              <a:spcBef>
                <a:spcPct val="0"/>
              </a:spcBef>
              <a:buFontTx/>
              <a:buNone/>
            </a:pPr>
            <a:endParaRPr lang="fr-FR" altLang="fr-FR" sz="1800" b="1" i="1" dirty="0">
              <a:latin typeface="Calibri" panose="020F0502020204030204" pitchFamily="34" charset="0"/>
              <a:ea typeface="DengXian" panose="02010600030101010101" pitchFamily="2" charset="-122"/>
            </a:endParaRPr>
          </a:p>
          <a:p>
            <a:pPr algn="ctr">
              <a:spcBef>
                <a:spcPct val="0"/>
              </a:spcBef>
              <a:buFontTx/>
              <a:buNone/>
            </a:pPr>
            <a:endParaRPr lang="fr-FR" altLang="fr-FR" sz="1800" b="1" i="1" dirty="0">
              <a:latin typeface="Calibri" panose="020F0502020204030204" pitchFamily="34" charset="0"/>
              <a:ea typeface="DengXian" panose="02010600030101010101" pitchFamily="2" charset="-122"/>
            </a:endParaRPr>
          </a:p>
          <a:p>
            <a:pPr algn="ctr">
              <a:spcBef>
                <a:spcPct val="0"/>
              </a:spcBef>
              <a:buFontTx/>
              <a:buNone/>
            </a:pPr>
            <a:r>
              <a:rPr lang="fr-FR" altLang="fr-FR" sz="1800" b="1" i="1" dirty="0">
                <a:latin typeface="Calibri" panose="020F0502020204030204" pitchFamily="34" charset="0"/>
                <a:ea typeface="DengXian" panose="02010600030101010101" pitchFamily="2" charset="-122"/>
              </a:rPr>
              <a:t>Loi de 2005 : </a:t>
            </a:r>
          </a:p>
          <a:p>
            <a:pPr algn="ctr">
              <a:spcBef>
                <a:spcPct val="0"/>
              </a:spcBef>
              <a:buFontTx/>
              <a:buNone/>
            </a:pPr>
            <a:endParaRPr lang="fr-FR" altLang="fr-FR" sz="1800" b="1" i="1" dirty="0">
              <a:latin typeface="Calibri" panose="020F0502020204030204" pitchFamily="34" charset="0"/>
              <a:ea typeface="DengXian" panose="02010600030101010101" pitchFamily="2" charset="-122"/>
            </a:endParaRPr>
          </a:p>
          <a:p>
            <a:pPr algn="ctr">
              <a:spcBef>
                <a:spcPct val="0"/>
              </a:spcBef>
              <a:buFontTx/>
              <a:buNone/>
            </a:pPr>
            <a:endParaRPr lang="fr-FR" altLang="fr-FR" sz="1800" b="1" i="1" dirty="0">
              <a:latin typeface="Calibri" panose="020F0502020204030204" pitchFamily="34" charset="0"/>
              <a:ea typeface="DengXian" panose="02010600030101010101" pitchFamily="2" charset="-122"/>
            </a:endParaRPr>
          </a:p>
          <a:p>
            <a:pPr algn="ctr">
              <a:spcBef>
                <a:spcPct val="0"/>
              </a:spcBef>
              <a:buFontTx/>
              <a:buNone/>
            </a:pPr>
            <a:r>
              <a:rPr lang="fr-FR" sz="1800" dirty="0">
                <a:effectLst/>
                <a:latin typeface="Calibri" panose="020F0502020204030204" pitchFamily="34" charset="0"/>
                <a:ea typeface="DengXian" panose="02010600030101010101" pitchFamily="2" charset="-122"/>
              </a:rPr>
              <a:t>«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 »</a:t>
            </a:r>
            <a:r>
              <a:rPr lang="fr-FR" sz="1400" dirty="0">
                <a:effectLst/>
              </a:rPr>
              <a:t> </a:t>
            </a:r>
            <a:endParaRPr lang="fr-FR" altLang="fr-FR" sz="2400" b="1" i="1" dirty="0"/>
          </a:p>
          <a:p>
            <a:pPr algn="ctr">
              <a:spcBef>
                <a:spcPct val="0"/>
              </a:spcBef>
              <a:buFontTx/>
              <a:buNone/>
            </a:pPr>
            <a:endParaRPr lang="fr-FR" altLang="fr-FR" sz="2400" dirty="0">
              <a:solidFill>
                <a:srgbClr val="004080"/>
              </a:solidFill>
            </a:endParaRPr>
          </a:p>
        </p:txBody>
      </p:sp>
    </p:spTree>
    <p:extLst>
      <p:ext uri="{BB962C8B-B14F-4D97-AF65-F5344CB8AC3E}">
        <p14:creationId xmlns:p14="http://schemas.microsoft.com/office/powerpoint/2010/main" val="273223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7">
            <a:extLst>
              <a:ext uri="{FF2B5EF4-FFF2-40B4-BE49-F238E27FC236}">
                <a16:creationId xmlns:a16="http://schemas.microsoft.com/office/drawing/2014/main" id="{586E8EE8-0A4C-408C-36D3-E7017040510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25602" name="Rectangle 9">
            <a:extLst>
              <a:ext uri="{FF2B5EF4-FFF2-40B4-BE49-F238E27FC236}">
                <a16:creationId xmlns:a16="http://schemas.microsoft.com/office/drawing/2014/main" id="{402CD592-891D-8296-F21A-751F1AECCA21}"/>
              </a:ext>
            </a:extLst>
          </p:cNvPr>
          <p:cNvSpPr>
            <a:spLocks noChangeArrowheads="1"/>
          </p:cNvSpPr>
          <p:nvPr/>
        </p:nvSpPr>
        <p:spPr bwMode="auto">
          <a:xfrm>
            <a:off x="-323850" y="2586698"/>
            <a:ext cx="946785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400" b="1" i="1" dirty="0">
                <a:solidFill>
                  <a:srgbClr val="004080"/>
                </a:solidFill>
              </a:rPr>
              <a:t>Un équilibre difficile à tenir entre l’individuel et le collectif </a:t>
            </a:r>
          </a:p>
          <a:p>
            <a:pPr algn="ctr">
              <a:spcBef>
                <a:spcPct val="0"/>
              </a:spcBef>
              <a:buFontTx/>
              <a:buNone/>
            </a:pPr>
            <a:endParaRPr lang="fr-FR" altLang="fr-FR" sz="2400" dirty="0">
              <a:solidFill>
                <a:srgbClr val="004080"/>
              </a:solidFill>
            </a:endParaRPr>
          </a:p>
        </p:txBody>
      </p:sp>
    </p:spTree>
    <p:extLst>
      <p:ext uri="{BB962C8B-B14F-4D97-AF65-F5344CB8AC3E}">
        <p14:creationId xmlns:p14="http://schemas.microsoft.com/office/powerpoint/2010/main" val="401596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a:extLst>
              <a:ext uri="{FF2B5EF4-FFF2-40B4-BE49-F238E27FC236}">
                <a16:creationId xmlns:a16="http://schemas.microsoft.com/office/drawing/2014/main" id="{C721652A-5F57-46E5-38A4-95F6CBDE0F5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30722" name="Rectangle 9">
            <a:extLst>
              <a:ext uri="{FF2B5EF4-FFF2-40B4-BE49-F238E27FC236}">
                <a16:creationId xmlns:a16="http://schemas.microsoft.com/office/drawing/2014/main" id="{BF458AF9-3425-0471-4181-EEC4E4A80AAD}"/>
              </a:ext>
            </a:extLst>
          </p:cNvPr>
          <p:cNvSpPr>
            <a:spLocks noChangeArrowheads="1"/>
          </p:cNvSpPr>
          <p:nvPr/>
        </p:nvSpPr>
        <p:spPr bwMode="auto">
          <a:xfrm>
            <a:off x="762000" y="2108200"/>
            <a:ext cx="7467600"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II. Enseigner l’H, G, EMC pour les élèves à besoins éducatifs particuliers</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extLst>
      <p:ext uri="{BB962C8B-B14F-4D97-AF65-F5344CB8AC3E}">
        <p14:creationId xmlns:p14="http://schemas.microsoft.com/office/powerpoint/2010/main" val="140072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762000" y="2108200"/>
            <a:ext cx="74676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II.1.Les troubles spécifiques de l’apprentissage en HGEMC</a:t>
            </a:r>
          </a:p>
          <a:p>
            <a:pPr algn="ctr">
              <a:spcBef>
                <a:spcPct val="0"/>
              </a:spcBef>
              <a:buFontTx/>
              <a:buNone/>
            </a:pPr>
            <a:endParaRPr lang="fr-FR" altLang="fr-FR" b="1" dirty="0">
              <a:solidFill>
                <a:srgbClr val="00408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9B05D858-734D-4931-038D-18E623509377}"/>
              </a:ext>
            </a:extLst>
          </p:cNvPr>
          <p:cNvGraphicFramePr>
            <a:graphicFrameLocks noGrp="1"/>
          </p:cNvGraphicFramePr>
          <p:nvPr>
            <p:extLst>
              <p:ext uri="{D42A27DB-BD31-4B8C-83A1-F6EECF244321}">
                <p14:modId xmlns:p14="http://schemas.microsoft.com/office/powerpoint/2010/main" val="3471456006"/>
              </p:ext>
            </p:extLst>
          </p:nvPr>
        </p:nvGraphicFramePr>
        <p:xfrm>
          <a:off x="179512" y="260649"/>
          <a:ext cx="8496943" cy="6264694"/>
        </p:xfrm>
        <a:graphic>
          <a:graphicData uri="http://schemas.openxmlformats.org/drawingml/2006/table">
            <a:tbl>
              <a:tblPr firstRow="1" bandRow="1">
                <a:tableStyleId>{00A15C55-8517-42AA-B614-E9B94910E393}</a:tableStyleId>
              </a:tblPr>
              <a:tblGrid>
                <a:gridCol w="1584176">
                  <a:extLst>
                    <a:ext uri="{9D8B030D-6E8A-4147-A177-3AD203B41FA5}">
                      <a16:colId xmlns:a16="http://schemas.microsoft.com/office/drawing/2014/main" val="4210257639"/>
                    </a:ext>
                  </a:extLst>
                </a:gridCol>
                <a:gridCol w="1872208">
                  <a:extLst>
                    <a:ext uri="{9D8B030D-6E8A-4147-A177-3AD203B41FA5}">
                      <a16:colId xmlns:a16="http://schemas.microsoft.com/office/drawing/2014/main" val="502458157"/>
                    </a:ext>
                  </a:extLst>
                </a:gridCol>
                <a:gridCol w="1845128">
                  <a:extLst>
                    <a:ext uri="{9D8B030D-6E8A-4147-A177-3AD203B41FA5}">
                      <a16:colId xmlns:a16="http://schemas.microsoft.com/office/drawing/2014/main" val="1095912694"/>
                    </a:ext>
                  </a:extLst>
                </a:gridCol>
                <a:gridCol w="3195431">
                  <a:extLst>
                    <a:ext uri="{9D8B030D-6E8A-4147-A177-3AD203B41FA5}">
                      <a16:colId xmlns:a16="http://schemas.microsoft.com/office/drawing/2014/main" val="3148432685"/>
                    </a:ext>
                  </a:extLst>
                </a:gridCol>
              </a:tblGrid>
              <a:tr h="648359">
                <a:tc>
                  <a:txBody>
                    <a:bodyPr/>
                    <a:lstStyle/>
                    <a:p>
                      <a:r>
                        <a:rPr lang="fr-FR" dirty="0"/>
                        <a:t>Témoignage</a:t>
                      </a:r>
                    </a:p>
                  </a:txBody>
                  <a:tcPr/>
                </a:tc>
                <a:tc>
                  <a:txBody>
                    <a:bodyPr/>
                    <a:lstStyle/>
                    <a:p>
                      <a:r>
                        <a:rPr lang="fr-FR" dirty="0"/>
                        <a:t>Type de trouble</a:t>
                      </a:r>
                    </a:p>
                  </a:txBody>
                  <a:tcPr/>
                </a:tc>
                <a:tc>
                  <a:txBody>
                    <a:bodyPr/>
                    <a:lstStyle/>
                    <a:p>
                      <a:r>
                        <a:rPr lang="fr-FR" dirty="0"/>
                        <a:t>Impact en HG</a:t>
                      </a:r>
                    </a:p>
                  </a:txBody>
                  <a:tcPr/>
                </a:tc>
                <a:tc>
                  <a:txBody>
                    <a:bodyPr/>
                    <a:lstStyle/>
                    <a:p>
                      <a:r>
                        <a:rPr lang="fr-FR" dirty="0"/>
                        <a:t>Quelle(s) aide(s)? </a:t>
                      </a:r>
                    </a:p>
                  </a:txBody>
                  <a:tcPr/>
                </a:tc>
                <a:extLst>
                  <a:ext uri="{0D108BD9-81ED-4DB2-BD59-A6C34878D82A}">
                    <a16:rowId xmlns:a16="http://schemas.microsoft.com/office/drawing/2014/main" val="1931722174"/>
                  </a:ext>
                </a:extLst>
              </a:tr>
              <a:tr h="1123267">
                <a:tc>
                  <a:txBody>
                    <a:bodyPr/>
                    <a:lstStyle/>
                    <a:p>
                      <a:r>
                        <a:rPr lang="fr-FR" dirty="0" err="1"/>
                        <a:t>Nohann</a:t>
                      </a:r>
                      <a:endParaRPr lang="fr-FR" dirty="0"/>
                    </a:p>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68671661"/>
                  </a:ext>
                </a:extLst>
              </a:tr>
              <a:tr h="1123267">
                <a:tc>
                  <a:txBody>
                    <a:bodyPr/>
                    <a:lstStyle/>
                    <a:p>
                      <a:r>
                        <a:rPr lang="fr-FR" dirty="0"/>
                        <a:t>Nathanaël</a:t>
                      </a: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352088151"/>
                  </a:ext>
                </a:extLst>
              </a:tr>
              <a:tr h="1123267">
                <a:tc>
                  <a:txBody>
                    <a:bodyPr/>
                    <a:lstStyle/>
                    <a:p>
                      <a:r>
                        <a:rPr lang="fr-FR" dirty="0" err="1"/>
                        <a:t>Jodis</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748476128"/>
                  </a:ext>
                </a:extLst>
              </a:tr>
              <a:tr h="1123267">
                <a:tc>
                  <a:txBody>
                    <a:bodyPr/>
                    <a:lstStyle/>
                    <a:p>
                      <a:r>
                        <a:rPr lang="fr-FR" dirty="0"/>
                        <a:t>Cloé</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152644912"/>
                  </a:ext>
                </a:extLst>
              </a:tr>
              <a:tr h="1123267">
                <a:tc>
                  <a:txBody>
                    <a:bodyPr/>
                    <a:lstStyle/>
                    <a:p>
                      <a:r>
                        <a:rPr lang="fr-FR" dirty="0"/>
                        <a:t>Léa</a:t>
                      </a: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638016190"/>
                  </a:ext>
                </a:extLst>
              </a:tr>
            </a:tbl>
          </a:graphicData>
        </a:graphic>
      </p:graphicFrame>
    </p:spTree>
    <p:extLst>
      <p:ext uri="{BB962C8B-B14F-4D97-AF65-F5344CB8AC3E}">
        <p14:creationId xmlns:p14="http://schemas.microsoft.com/office/powerpoint/2010/main" val="42947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914400" y="332656"/>
            <a:ext cx="74676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Dyslexie - Dysorthographie</a:t>
            </a:r>
          </a:p>
          <a:p>
            <a:pPr algn="ctr">
              <a:spcBef>
                <a:spcPct val="0"/>
              </a:spcBef>
              <a:buFontTx/>
              <a:buNone/>
            </a:pPr>
            <a:endParaRPr lang="fr-FR" altLang="fr-FR" b="1" dirty="0">
              <a:solidFill>
                <a:srgbClr val="004080"/>
              </a:solidFill>
            </a:endParaRPr>
          </a:p>
        </p:txBody>
      </p:sp>
      <p:pic>
        <p:nvPicPr>
          <p:cNvPr id="3" name="Image 2">
            <a:extLst>
              <a:ext uri="{FF2B5EF4-FFF2-40B4-BE49-F238E27FC236}">
                <a16:creationId xmlns:a16="http://schemas.microsoft.com/office/drawing/2014/main" id="{E5E7CC25-C3BF-FB58-AB9F-B50369D9DADB}"/>
              </a:ext>
            </a:extLst>
          </p:cNvPr>
          <p:cNvPicPr>
            <a:picLocks noChangeAspect="1"/>
          </p:cNvPicPr>
          <p:nvPr/>
        </p:nvPicPr>
        <p:blipFill>
          <a:blip r:embed="rId3"/>
          <a:stretch>
            <a:fillRect/>
          </a:stretch>
        </p:blipFill>
        <p:spPr>
          <a:xfrm>
            <a:off x="-1" y="1526616"/>
            <a:ext cx="9071483" cy="377459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Encre 3">
                <a:extLst>
                  <a:ext uri="{FF2B5EF4-FFF2-40B4-BE49-F238E27FC236}">
                    <a16:creationId xmlns:a16="http://schemas.microsoft.com/office/drawing/2014/main" id="{E15F1577-48C3-1908-AF7A-6960792EE9E8}"/>
                  </a:ext>
                </a:extLst>
              </p14:cNvPr>
              <p14:cNvContentPartPr/>
              <p14:nvPr/>
            </p14:nvContentPartPr>
            <p14:xfrm>
              <a:off x="208019" y="2573246"/>
              <a:ext cx="2126160" cy="118800"/>
            </p14:xfrm>
          </p:contentPart>
        </mc:Choice>
        <mc:Fallback>
          <p:pic>
            <p:nvPicPr>
              <p:cNvPr id="4" name="Encre 3">
                <a:extLst>
                  <a:ext uri="{FF2B5EF4-FFF2-40B4-BE49-F238E27FC236}">
                    <a16:creationId xmlns:a16="http://schemas.microsoft.com/office/drawing/2014/main" id="{E15F1577-48C3-1908-AF7A-6960792EE9E8}"/>
                  </a:ext>
                </a:extLst>
              </p:cNvPr>
              <p:cNvPicPr/>
              <p:nvPr/>
            </p:nvPicPr>
            <p:blipFill>
              <a:blip r:embed="rId5"/>
              <a:stretch>
                <a:fillRect/>
              </a:stretch>
            </p:blipFill>
            <p:spPr>
              <a:xfrm>
                <a:off x="154379" y="2465606"/>
                <a:ext cx="22338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Encre 4">
                <a:extLst>
                  <a:ext uri="{FF2B5EF4-FFF2-40B4-BE49-F238E27FC236}">
                    <a16:creationId xmlns:a16="http://schemas.microsoft.com/office/drawing/2014/main" id="{673BFA06-3806-82E9-5077-F9B6B106FCE4}"/>
                  </a:ext>
                </a:extLst>
              </p14:cNvPr>
              <p14:cNvContentPartPr/>
              <p14:nvPr/>
            </p14:nvContentPartPr>
            <p14:xfrm>
              <a:off x="5979899" y="1810406"/>
              <a:ext cx="1174320" cy="49680"/>
            </p14:xfrm>
          </p:contentPart>
        </mc:Choice>
        <mc:Fallback>
          <p:pic>
            <p:nvPicPr>
              <p:cNvPr id="5" name="Encre 4">
                <a:extLst>
                  <a:ext uri="{FF2B5EF4-FFF2-40B4-BE49-F238E27FC236}">
                    <a16:creationId xmlns:a16="http://schemas.microsoft.com/office/drawing/2014/main" id="{673BFA06-3806-82E9-5077-F9B6B106FCE4}"/>
                  </a:ext>
                </a:extLst>
              </p:cNvPr>
              <p:cNvPicPr/>
              <p:nvPr/>
            </p:nvPicPr>
            <p:blipFill>
              <a:blip r:embed="rId7"/>
              <a:stretch>
                <a:fillRect/>
              </a:stretch>
            </p:blipFill>
            <p:spPr>
              <a:xfrm>
                <a:off x="5926259" y="1702766"/>
                <a:ext cx="1281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Encre 5">
                <a:extLst>
                  <a:ext uri="{FF2B5EF4-FFF2-40B4-BE49-F238E27FC236}">
                    <a16:creationId xmlns:a16="http://schemas.microsoft.com/office/drawing/2014/main" id="{9D68193A-6871-C73E-35AD-A6747EF8896B}"/>
                  </a:ext>
                </a:extLst>
              </p14:cNvPr>
              <p14:cNvContentPartPr/>
              <p14:nvPr/>
            </p14:nvContentPartPr>
            <p14:xfrm>
              <a:off x="6012299" y="4008926"/>
              <a:ext cx="2955960" cy="59400"/>
            </p14:xfrm>
          </p:contentPart>
        </mc:Choice>
        <mc:Fallback>
          <p:pic>
            <p:nvPicPr>
              <p:cNvPr id="6" name="Encre 5">
                <a:extLst>
                  <a:ext uri="{FF2B5EF4-FFF2-40B4-BE49-F238E27FC236}">
                    <a16:creationId xmlns:a16="http://schemas.microsoft.com/office/drawing/2014/main" id="{9D68193A-6871-C73E-35AD-A6747EF8896B}"/>
                  </a:ext>
                </a:extLst>
              </p:cNvPr>
              <p:cNvPicPr/>
              <p:nvPr/>
            </p:nvPicPr>
            <p:blipFill>
              <a:blip r:embed="rId9"/>
              <a:stretch>
                <a:fillRect/>
              </a:stretch>
            </p:blipFill>
            <p:spPr>
              <a:xfrm>
                <a:off x="5958299" y="3901286"/>
                <a:ext cx="3063600" cy="275040"/>
              </a:xfrm>
              <a:prstGeom prst="rect">
                <a:avLst/>
              </a:prstGeom>
            </p:spPr>
          </p:pic>
        </mc:Fallback>
      </mc:AlternateContent>
    </p:spTree>
    <p:extLst>
      <p:ext uri="{BB962C8B-B14F-4D97-AF65-F5344CB8AC3E}">
        <p14:creationId xmlns:p14="http://schemas.microsoft.com/office/powerpoint/2010/main" val="262199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914400" y="332656"/>
            <a:ext cx="74676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Troubles de l’attention avec ou sans hyperactivité – TDA/H</a:t>
            </a:r>
          </a:p>
          <a:p>
            <a:pPr algn="ctr">
              <a:spcBef>
                <a:spcPct val="0"/>
              </a:spcBef>
              <a:buFontTx/>
              <a:buNone/>
            </a:pPr>
            <a:endParaRPr lang="fr-FR" altLang="fr-FR" b="1" dirty="0">
              <a:solidFill>
                <a:srgbClr val="004080"/>
              </a:solidFill>
            </a:endParaRPr>
          </a:p>
        </p:txBody>
      </p:sp>
      <p:pic>
        <p:nvPicPr>
          <p:cNvPr id="6" name="Image 5">
            <a:extLst>
              <a:ext uri="{FF2B5EF4-FFF2-40B4-BE49-F238E27FC236}">
                <a16:creationId xmlns:a16="http://schemas.microsoft.com/office/drawing/2014/main" id="{9C1D1848-2E77-86B3-AA28-FD751445FD55}"/>
              </a:ext>
            </a:extLst>
          </p:cNvPr>
          <p:cNvPicPr>
            <a:picLocks noChangeAspect="1"/>
          </p:cNvPicPr>
          <p:nvPr/>
        </p:nvPicPr>
        <p:blipFill>
          <a:blip r:embed="rId3"/>
          <a:stretch>
            <a:fillRect/>
          </a:stretch>
        </p:blipFill>
        <p:spPr>
          <a:xfrm>
            <a:off x="-1" y="1458842"/>
            <a:ext cx="9250907" cy="3986381"/>
          </a:xfrm>
          <a:prstGeom prst="rect">
            <a:avLst/>
          </a:prstGeom>
        </p:spPr>
      </p:pic>
    </p:spTree>
    <p:extLst>
      <p:ext uri="{BB962C8B-B14F-4D97-AF65-F5344CB8AC3E}">
        <p14:creationId xmlns:p14="http://schemas.microsoft.com/office/powerpoint/2010/main" val="289285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7">
            <a:extLst>
              <a:ext uri="{FF2B5EF4-FFF2-40B4-BE49-F238E27FC236}">
                <a16:creationId xmlns:a16="http://schemas.microsoft.com/office/drawing/2014/main" id="{E34BD6B6-7944-5FA7-F3F6-BB2D7030D7D8}"/>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dirty="0"/>
          </a:p>
        </p:txBody>
      </p:sp>
      <p:sp>
        <p:nvSpPr>
          <p:cNvPr id="23554" name="Rectangle 9">
            <a:extLst>
              <a:ext uri="{FF2B5EF4-FFF2-40B4-BE49-F238E27FC236}">
                <a16:creationId xmlns:a16="http://schemas.microsoft.com/office/drawing/2014/main" id="{F3AC709F-7824-4A91-C316-806583A66E0B}"/>
              </a:ext>
            </a:extLst>
          </p:cNvPr>
          <p:cNvSpPr>
            <a:spLocks noChangeArrowheads="1"/>
          </p:cNvSpPr>
          <p:nvPr/>
        </p:nvSpPr>
        <p:spPr bwMode="auto">
          <a:xfrm>
            <a:off x="395536" y="2057400"/>
            <a:ext cx="8748464" cy="166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buNone/>
            </a:pPr>
            <a:r>
              <a:rPr lang="fr-FR" b="1" dirty="0">
                <a:solidFill>
                  <a:schemeClr val="accent6"/>
                </a:solidFill>
                <a:effectLst/>
                <a:latin typeface="+mj-lt"/>
                <a:ea typeface="Times New Roman" panose="02020603050405020304" pitchFamily="18" charset="0"/>
              </a:rPr>
              <a:t>I. École inclusive / inclusion scolaire : </a:t>
            </a:r>
          </a:p>
          <a:p>
            <a:pPr algn="r">
              <a:buNone/>
            </a:pPr>
            <a:r>
              <a:rPr lang="fr-FR" b="1" dirty="0">
                <a:solidFill>
                  <a:schemeClr val="accent6"/>
                </a:solidFill>
                <a:effectLst/>
                <a:latin typeface="+mj-lt"/>
                <a:ea typeface="Times New Roman" panose="02020603050405020304" pitchFamily="18" charset="0"/>
              </a:rPr>
              <a:t>de quoi parle-t-on ? </a:t>
            </a:r>
          </a:p>
          <a:p>
            <a:pPr algn="r">
              <a:spcBef>
                <a:spcPct val="0"/>
              </a:spcBef>
              <a:buFontTx/>
              <a:buNone/>
            </a:pPr>
            <a:endParaRPr lang="fr-FR" altLang="fr-FR" dirty="0">
              <a:solidFill>
                <a:srgbClr val="004080"/>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32657" y="332656"/>
            <a:ext cx="8931831"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Troubles du spectre autistique / Trouble envahissant du développement (TED) </a:t>
            </a:r>
          </a:p>
          <a:p>
            <a:pPr algn="ctr">
              <a:spcBef>
                <a:spcPct val="0"/>
              </a:spcBef>
              <a:buFontTx/>
              <a:buNone/>
            </a:pPr>
            <a:endParaRPr lang="fr-FR" altLang="fr-FR" b="1" dirty="0">
              <a:solidFill>
                <a:srgbClr val="004080"/>
              </a:solidFill>
            </a:endParaRPr>
          </a:p>
        </p:txBody>
      </p:sp>
      <p:pic>
        <p:nvPicPr>
          <p:cNvPr id="4" name="Image 3" descr="Une image contenant texte&#10;&#10;Description générée automatiquement">
            <a:extLst>
              <a:ext uri="{FF2B5EF4-FFF2-40B4-BE49-F238E27FC236}">
                <a16:creationId xmlns:a16="http://schemas.microsoft.com/office/drawing/2014/main" id="{79C48984-7F98-9682-E6BB-E693F78151F6}"/>
              </a:ext>
            </a:extLst>
          </p:cNvPr>
          <p:cNvPicPr>
            <a:picLocks noChangeAspect="1"/>
          </p:cNvPicPr>
          <p:nvPr/>
        </p:nvPicPr>
        <p:blipFill>
          <a:blip r:embed="rId3"/>
          <a:stretch>
            <a:fillRect/>
          </a:stretch>
        </p:blipFill>
        <p:spPr>
          <a:xfrm>
            <a:off x="32657" y="1875249"/>
            <a:ext cx="9056240" cy="465361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cre 1">
                <a:extLst>
                  <a:ext uri="{FF2B5EF4-FFF2-40B4-BE49-F238E27FC236}">
                    <a16:creationId xmlns:a16="http://schemas.microsoft.com/office/drawing/2014/main" id="{93B9E3F8-8C4B-24FA-6A33-597E3455668F}"/>
                  </a:ext>
                </a:extLst>
              </p14:cNvPr>
              <p14:cNvContentPartPr/>
              <p14:nvPr/>
            </p14:nvContentPartPr>
            <p14:xfrm>
              <a:off x="6196619" y="3450926"/>
              <a:ext cx="1284480" cy="48600"/>
            </p14:xfrm>
          </p:contentPart>
        </mc:Choice>
        <mc:Fallback>
          <p:pic>
            <p:nvPicPr>
              <p:cNvPr id="2" name="Encre 1">
                <a:extLst>
                  <a:ext uri="{FF2B5EF4-FFF2-40B4-BE49-F238E27FC236}">
                    <a16:creationId xmlns:a16="http://schemas.microsoft.com/office/drawing/2014/main" id="{93B9E3F8-8C4B-24FA-6A33-597E3455668F}"/>
                  </a:ext>
                </a:extLst>
              </p:cNvPr>
              <p:cNvPicPr/>
              <p:nvPr/>
            </p:nvPicPr>
            <p:blipFill>
              <a:blip r:embed="rId5"/>
              <a:stretch>
                <a:fillRect/>
              </a:stretch>
            </p:blipFill>
            <p:spPr>
              <a:xfrm>
                <a:off x="6142979" y="3342926"/>
                <a:ext cx="1392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Encre 2">
                <a:extLst>
                  <a:ext uri="{FF2B5EF4-FFF2-40B4-BE49-F238E27FC236}">
                    <a16:creationId xmlns:a16="http://schemas.microsoft.com/office/drawing/2014/main" id="{CB22265B-F94D-F0D1-0F5E-2C2720FABCF3}"/>
                  </a:ext>
                </a:extLst>
              </p14:cNvPr>
              <p14:cNvContentPartPr/>
              <p14:nvPr/>
            </p14:nvContentPartPr>
            <p14:xfrm>
              <a:off x="6261779" y="3073646"/>
              <a:ext cx="1265400" cy="66960"/>
            </p14:xfrm>
          </p:contentPart>
        </mc:Choice>
        <mc:Fallback>
          <p:pic>
            <p:nvPicPr>
              <p:cNvPr id="3" name="Encre 2">
                <a:extLst>
                  <a:ext uri="{FF2B5EF4-FFF2-40B4-BE49-F238E27FC236}">
                    <a16:creationId xmlns:a16="http://schemas.microsoft.com/office/drawing/2014/main" id="{CB22265B-F94D-F0D1-0F5E-2C2720FABCF3}"/>
                  </a:ext>
                </a:extLst>
              </p:cNvPr>
              <p:cNvPicPr/>
              <p:nvPr/>
            </p:nvPicPr>
            <p:blipFill>
              <a:blip r:embed="rId7"/>
              <a:stretch>
                <a:fillRect/>
              </a:stretch>
            </p:blipFill>
            <p:spPr>
              <a:xfrm>
                <a:off x="6208139" y="2966006"/>
                <a:ext cx="1373040" cy="282600"/>
              </a:xfrm>
              <a:prstGeom prst="rect">
                <a:avLst/>
              </a:prstGeom>
            </p:spPr>
          </p:pic>
        </mc:Fallback>
      </mc:AlternateContent>
    </p:spTree>
    <p:extLst>
      <p:ext uri="{BB962C8B-B14F-4D97-AF65-F5344CB8AC3E}">
        <p14:creationId xmlns:p14="http://schemas.microsoft.com/office/powerpoint/2010/main" val="32549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32657" y="332656"/>
            <a:ext cx="8931831"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Dyspraxie</a:t>
            </a:r>
          </a:p>
          <a:p>
            <a:pPr algn="ctr">
              <a:spcBef>
                <a:spcPct val="0"/>
              </a:spcBef>
              <a:buFontTx/>
              <a:buNone/>
            </a:pPr>
            <a:endParaRPr lang="fr-FR" altLang="fr-FR" b="1" dirty="0">
              <a:solidFill>
                <a:srgbClr val="004080"/>
              </a:solidFill>
            </a:endParaRPr>
          </a:p>
        </p:txBody>
      </p:sp>
      <p:pic>
        <p:nvPicPr>
          <p:cNvPr id="3" name="Image 2">
            <a:extLst>
              <a:ext uri="{FF2B5EF4-FFF2-40B4-BE49-F238E27FC236}">
                <a16:creationId xmlns:a16="http://schemas.microsoft.com/office/drawing/2014/main" id="{6757CB7C-F612-0329-0659-EFF2DAE7AE25}"/>
              </a:ext>
            </a:extLst>
          </p:cNvPr>
          <p:cNvPicPr>
            <a:picLocks noChangeAspect="1"/>
          </p:cNvPicPr>
          <p:nvPr/>
        </p:nvPicPr>
        <p:blipFill>
          <a:blip r:embed="rId3"/>
          <a:stretch>
            <a:fillRect/>
          </a:stretch>
        </p:blipFill>
        <p:spPr>
          <a:xfrm>
            <a:off x="0" y="1523624"/>
            <a:ext cx="9064416" cy="377758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cre 1">
                <a:extLst>
                  <a:ext uri="{FF2B5EF4-FFF2-40B4-BE49-F238E27FC236}">
                    <a16:creationId xmlns:a16="http://schemas.microsoft.com/office/drawing/2014/main" id="{49230A2F-71A1-759E-DAD1-B53527175C96}"/>
                  </a:ext>
                </a:extLst>
              </p14:cNvPr>
              <p14:cNvContentPartPr/>
              <p14:nvPr/>
            </p14:nvContentPartPr>
            <p14:xfrm>
              <a:off x="6524939" y="2121086"/>
              <a:ext cx="2145960" cy="64800"/>
            </p14:xfrm>
          </p:contentPart>
        </mc:Choice>
        <mc:Fallback>
          <p:pic>
            <p:nvPicPr>
              <p:cNvPr id="2" name="Encre 1">
                <a:extLst>
                  <a:ext uri="{FF2B5EF4-FFF2-40B4-BE49-F238E27FC236}">
                    <a16:creationId xmlns:a16="http://schemas.microsoft.com/office/drawing/2014/main" id="{49230A2F-71A1-759E-DAD1-B53527175C96}"/>
                  </a:ext>
                </a:extLst>
              </p:cNvPr>
              <p:cNvPicPr/>
              <p:nvPr/>
            </p:nvPicPr>
            <p:blipFill>
              <a:blip r:embed="rId5"/>
              <a:stretch>
                <a:fillRect/>
              </a:stretch>
            </p:blipFill>
            <p:spPr>
              <a:xfrm>
                <a:off x="6471299" y="2013086"/>
                <a:ext cx="22536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Encre 3">
                <a:extLst>
                  <a:ext uri="{FF2B5EF4-FFF2-40B4-BE49-F238E27FC236}">
                    <a16:creationId xmlns:a16="http://schemas.microsoft.com/office/drawing/2014/main" id="{88A69703-9E2B-6E91-F917-BB4DCDEEB31E}"/>
                  </a:ext>
                </a:extLst>
              </p14:cNvPr>
              <p14:cNvContentPartPr/>
              <p14:nvPr/>
            </p14:nvContentPartPr>
            <p14:xfrm>
              <a:off x="6377339" y="2550566"/>
              <a:ext cx="1998720" cy="60120"/>
            </p14:xfrm>
          </p:contentPart>
        </mc:Choice>
        <mc:Fallback>
          <p:pic>
            <p:nvPicPr>
              <p:cNvPr id="4" name="Encre 3">
                <a:extLst>
                  <a:ext uri="{FF2B5EF4-FFF2-40B4-BE49-F238E27FC236}">
                    <a16:creationId xmlns:a16="http://schemas.microsoft.com/office/drawing/2014/main" id="{88A69703-9E2B-6E91-F917-BB4DCDEEB31E}"/>
                  </a:ext>
                </a:extLst>
              </p:cNvPr>
              <p:cNvPicPr/>
              <p:nvPr/>
            </p:nvPicPr>
            <p:blipFill>
              <a:blip r:embed="rId7"/>
              <a:stretch>
                <a:fillRect/>
              </a:stretch>
            </p:blipFill>
            <p:spPr>
              <a:xfrm>
                <a:off x="6323339" y="2442566"/>
                <a:ext cx="21063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Encre 4">
                <a:extLst>
                  <a:ext uri="{FF2B5EF4-FFF2-40B4-BE49-F238E27FC236}">
                    <a16:creationId xmlns:a16="http://schemas.microsoft.com/office/drawing/2014/main" id="{3C777B95-4F55-9D70-7A41-A8ED4CE0553C}"/>
                  </a:ext>
                </a:extLst>
              </p14:cNvPr>
              <p14:cNvContentPartPr/>
              <p14:nvPr/>
            </p14:nvContentPartPr>
            <p14:xfrm>
              <a:off x="5413619" y="3491606"/>
              <a:ext cx="1518480" cy="88200"/>
            </p14:xfrm>
          </p:contentPart>
        </mc:Choice>
        <mc:Fallback>
          <p:pic>
            <p:nvPicPr>
              <p:cNvPr id="5" name="Encre 4">
                <a:extLst>
                  <a:ext uri="{FF2B5EF4-FFF2-40B4-BE49-F238E27FC236}">
                    <a16:creationId xmlns:a16="http://schemas.microsoft.com/office/drawing/2014/main" id="{3C777B95-4F55-9D70-7A41-A8ED4CE0553C}"/>
                  </a:ext>
                </a:extLst>
              </p:cNvPr>
              <p:cNvPicPr/>
              <p:nvPr/>
            </p:nvPicPr>
            <p:blipFill>
              <a:blip r:embed="rId9"/>
              <a:stretch>
                <a:fillRect/>
              </a:stretch>
            </p:blipFill>
            <p:spPr>
              <a:xfrm>
                <a:off x="5359979" y="3383606"/>
                <a:ext cx="16261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Encre 5">
                <a:extLst>
                  <a:ext uri="{FF2B5EF4-FFF2-40B4-BE49-F238E27FC236}">
                    <a16:creationId xmlns:a16="http://schemas.microsoft.com/office/drawing/2014/main" id="{E9DC819E-B52D-A7F9-4197-8C6644D284CF}"/>
                  </a:ext>
                </a:extLst>
              </p14:cNvPr>
              <p14:cNvContentPartPr/>
              <p14:nvPr/>
            </p14:nvContentPartPr>
            <p14:xfrm>
              <a:off x="5626739" y="4586006"/>
              <a:ext cx="2270520" cy="124200"/>
            </p14:xfrm>
          </p:contentPart>
        </mc:Choice>
        <mc:Fallback>
          <p:pic>
            <p:nvPicPr>
              <p:cNvPr id="6" name="Encre 5">
                <a:extLst>
                  <a:ext uri="{FF2B5EF4-FFF2-40B4-BE49-F238E27FC236}">
                    <a16:creationId xmlns:a16="http://schemas.microsoft.com/office/drawing/2014/main" id="{E9DC819E-B52D-A7F9-4197-8C6644D284CF}"/>
                  </a:ext>
                </a:extLst>
              </p:cNvPr>
              <p:cNvPicPr/>
              <p:nvPr/>
            </p:nvPicPr>
            <p:blipFill>
              <a:blip r:embed="rId11"/>
              <a:stretch>
                <a:fillRect/>
              </a:stretch>
            </p:blipFill>
            <p:spPr>
              <a:xfrm>
                <a:off x="5572739" y="4478366"/>
                <a:ext cx="23781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Encre 6">
                <a:extLst>
                  <a:ext uri="{FF2B5EF4-FFF2-40B4-BE49-F238E27FC236}">
                    <a16:creationId xmlns:a16="http://schemas.microsoft.com/office/drawing/2014/main" id="{1D3F0737-5BCA-8588-9E42-6561999CCC25}"/>
                  </a:ext>
                </a:extLst>
              </p14:cNvPr>
              <p14:cNvContentPartPr/>
              <p14:nvPr/>
            </p14:nvContentPartPr>
            <p14:xfrm>
              <a:off x="2159219" y="4339406"/>
              <a:ext cx="2166840" cy="165600"/>
            </p14:xfrm>
          </p:contentPart>
        </mc:Choice>
        <mc:Fallback>
          <p:pic>
            <p:nvPicPr>
              <p:cNvPr id="7" name="Encre 6">
                <a:extLst>
                  <a:ext uri="{FF2B5EF4-FFF2-40B4-BE49-F238E27FC236}">
                    <a16:creationId xmlns:a16="http://schemas.microsoft.com/office/drawing/2014/main" id="{1D3F0737-5BCA-8588-9E42-6561999CCC25}"/>
                  </a:ext>
                </a:extLst>
              </p:cNvPr>
              <p:cNvPicPr/>
              <p:nvPr/>
            </p:nvPicPr>
            <p:blipFill>
              <a:blip r:embed="rId13"/>
              <a:stretch>
                <a:fillRect/>
              </a:stretch>
            </p:blipFill>
            <p:spPr>
              <a:xfrm>
                <a:off x="2105219" y="4231766"/>
                <a:ext cx="227448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Encre 7">
                <a:extLst>
                  <a:ext uri="{FF2B5EF4-FFF2-40B4-BE49-F238E27FC236}">
                    <a16:creationId xmlns:a16="http://schemas.microsoft.com/office/drawing/2014/main" id="{EED5BE7E-BE81-D11B-5B67-3A43E524AA13}"/>
                  </a:ext>
                </a:extLst>
              </p14:cNvPr>
              <p14:cNvContentPartPr/>
              <p14:nvPr/>
            </p14:nvContentPartPr>
            <p14:xfrm>
              <a:off x="3170099" y="3756206"/>
              <a:ext cx="911880" cy="73440"/>
            </p14:xfrm>
          </p:contentPart>
        </mc:Choice>
        <mc:Fallback>
          <p:pic>
            <p:nvPicPr>
              <p:cNvPr id="8" name="Encre 7">
                <a:extLst>
                  <a:ext uri="{FF2B5EF4-FFF2-40B4-BE49-F238E27FC236}">
                    <a16:creationId xmlns:a16="http://schemas.microsoft.com/office/drawing/2014/main" id="{EED5BE7E-BE81-D11B-5B67-3A43E524AA13}"/>
                  </a:ext>
                </a:extLst>
              </p:cNvPr>
              <p:cNvPicPr/>
              <p:nvPr/>
            </p:nvPicPr>
            <p:blipFill>
              <a:blip r:embed="rId15"/>
              <a:stretch>
                <a:fillRect/>
              </a:stretch>
            </p:blipFill>
            <p:spPr>
              <a:xfrm>
                <a:off x="3116099" y="3648566"/>
                <a:ext cx="1019520" cy="289080"/>
              </a:xfrm>
              <a:prstGeom prst="rect">
                <a:avLst/>
              </a:prstGeom>
            </p:spPr>
          </p:pic>
        </mc:Fallback>
      </mc:AlternateContent>
    </p:spTree>
    <p:extLst>
      <p:ext uri="{BB962C8B-B14F-4D97-AF65-F5344CB8AC3E}">
        <p14:creationId xmlns:p14="http://schemas.microsoft.com/office/powerpoint/2010/main" val="117592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a:extLst>
              <a:ext uri="{FF2B5EF4-FFF2-40B4-BE49-F238E27FC236}">
                <a16:creationId xmlns:a16="http://schemas.microsoft.com/office/drawing/2014/main" id="{65F06689-2732-73DC-5215-F9359025C7F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3010" name="Rectangle 9">
            <a:extLst>
              <a:ext uri="{FF2B5EF4-FFF2-40B4-BE49-F238E27FC236}">
                <a16:creationId xmlns:a16="http://schemas.microsoft.com/office/drawing/2014/main" id="{881E72F3-84B6-E0F2-8CFE-9C70AD7283CC}"/>
              </a:ext>
            </a:extLst>
          </p:cNvPr>
          <p:cNvSpPr>
            <a:spLocks noChangeArrowheads="1"/>
          </p:cNvSpPr>
          <p:nvPr/>
        </p:nvSpPr>
        <p:spPr bwMode="auto">
          <a:xfrm>
            <a:off x="32657" y="332656"/>
            <a:ext cx="8931831"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Dysphasie</a:t>
            </a:r>
          </a:p>
          <a:p>
            <a:pPr algn="ctr">
              <a:spcBef>
                <a:spcPct val="0"/>
              </a:spcBef>
              <a:buFontTx/>
              <a:buNone/>
            </a:pPr>
            <a:endParaRPr lang="fr-FR" altLang="fr-FR" b="1" dirty="0">
              <a:solidFill>
                <a:srgbClr val="004080"/>
              </a:solidFill>
            </a:endParaRPr>
          </a:p>
        </p:txBody>
      </p:sp>
      <p:pic>
        <p:nvPicPr>
          <p:cNvPr id="4" name="Image 3">
            <a:extLst>
              <a:ext uri="{FF2B5EF4-FFF2-40B4-BE49-F238E27FC236}">
                <a16:creationId xmlns:a16="http://schemas.microsoft.com/office/drawing/2014/main" id="{59E5E42E-9937-5FE4-EEBA-75D165D71394}"/>
              </a:ext>
            </a:extLst>
          </p:cNvPr>
          <p:cNvPicPr>
            <a:picLocks noChangeAspect="1"/>
          </p:cNvPicPr>
          <p:nvPr/>
        </p:nvPicPr>
        <p:blipFill>
          <a:blip r:embed="rId3"/>
          <a:stretch>
            <a:fillRect/>
          </a:stretch>
        </p:blipFill>
        <p:spPr>
          <a:xfrm>
            <a:off x="0" y="1583298"/>
            <a:ext cx="8852922" cy="357389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Encre 1">
                <a:extLst>
                  <a:ext uri="{FF2B5EF4-FFF2-40B4-BE49-F238E27FC236}">
                    <a16:creationId xmlns:a16="http://schemas.microsoft.com/office/drawing/2014/main" id="{E62F6088-E0D7-F888-1CF4-658F04384EE5}"/>
                  </a:ext>
                </a:extLst>
              </p14:cNvPr>
              <p14:cNvContentPartPr/>
              <p14:nvPr/>
            </p14:nvContentPartPr>
            <p14:xfrm>
              <a:off x="5890979" y="2855846"/>
              <a:ext cx="1357560" cy="39600"/>
            </p14:xfrm>
          </p:contentPart>
        </mc:Choice>
        <mc:Fallback>
          <p:pic>
            <p:nvPicPr>
              <p:cNvPr id="2" name="Encre 1">
                <a:extLst>
                  <a:ext uri="{FF2B5EF4-FFF2-40B4-BE49-F238E27FC236}">
                    <a16:creationId xmlns:a16="http://schemas.microsoft.com/office/drawing/2014/main" id="{E62F6088-E0D7-F888-1CF4-658F04384EE5}"/>
                  </a:ext>
                </a:extLst>
              </p:cNvPr>
              <p:cNvPicPr/>
              <p:nvPr/>
            </p:nvPicPr>
            <p:blipFill>
              <a:blip r:embed="rId5"/>
              <a:stretch>
                <a:fillRect/>
              </a:stretch>
            </p:blipFill>
            <p:spPr>
              <a:xfrm>
                <a:off x="5837339" y="2748206"/>
                <a:ext cx="1465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Encre 2">
                <a:extLst>
                  <a:ext uri="{FF2B5EF4-FFF2-40B4-BE49-F238E27FC236}">
                    <a16:creationId xmlns:a16="http://schemas.microsoft.com/office/drawing/2014/main" id="{B18C9177-B72B-67F9-538B-646CDA9846F8}"/>
                  </a:ext>
                </a:extLst>
              </p14:cNvPr>
              <p14:cNvContentPartPr/>
              <p14:nvPr/>
            </p14:nvContentPartPr>
            <p14:xfrm>
              <a:off x="5960459" y="3114326"/>
              <a:ext cx="2296080" cy="90720"/>
            </p14:xfrm>
          </p:contentPart>
        </mc:Choice>
        <mc:Fallback>
          <p:pic>
            <p:nvPicPr>
              <p:cNvPr id="3" name="Encre 2">
                <a:extLst>
                  <a:ext uri="{FF2B5EF4-FFF2-40B4-BE49-F238E27FC236}">
                    <a16:creationId xmlns:a16="http://schemas.microsoft.com/office/drawing/2014/main" id="{B18C9177-B72B-67F9-538B-646CDA9846F8}"/>
                  </a:ext>
                </a:extLst>
              </p:cNvPr>
              <p:cNvPicPr/>
              <p:nvPr/>
            </p:nvPicPr>
            <p:blipFill>
              <a:blip r:embed="rId7"/>
              <a:stretch>
                <a:fillRect/>
              </a:stretch>
            </p:blipFill>
            <p:spPr>
              <a:xfrm>
                <a:off x="5906459" y="3006326"/>
                <a:ext cx="2403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Encre 4">
                <a:extLst>
                  <a:ext uri="{FF2B5EF4-FFF2-40B4-BE49-F238E27FC236}">
                    <a16:creationId xmlns:a16="http://schemas.microsoft.com/office/drawing/2014/main" id="{E1CA9CFD-D092-E01F-2079-89A8248F62AB}"/>
                  </a:ext>
                </a:extLst>
              </p14:cNvPr>
              <p14:cNvContentPartPr/>
              <p14:nvPr/>
            </p14:nvContentPartPr>
            <p14:xfrm>
              <a:off x="5957939" y="3378566"/>
              <a:ext cx="1671840" cy="87840"/>
            </p14:xfrm>
          </p:contentPart>
        </mc:Choice>
        <mc:Fallback>
          <p:pic>
            <p:nvPicPr>
              <p:cNvPr id="5" name="Encre 4">
                <a:extLst>
                  <a:ext uri="{FF2B5EF4-FFF2-40B4-BE49-F238E27FC236}">
                    <a16:creationId xmlns:a16="http://schemas.microsoft.com/office/drawing/2014/main" id="{E1CA9CFD-D092-E01F-2079-89A8248F62AB}"/>
                  </a:ext>
                </a:extLst>
              </p:cNvPr>
              <p:cNvPicPr/>
              <p:nvPr/>
            </p:nvPicPr>
            <p:blipFill>
              <a:blip r:embed="rId9"/>
              <a:stretch>
                <a:fillRect/>
              </a:stretch>
            </p:blipFill>
            <p:spPr>
              <a:xfrm>
                <a:off x="5904299" y="3270926"/>
                <a:ext cx="1779480" cy="303480"/>
              </a:xfrm>
              <a:prstGeom prst="rect">
                <a:avLst/>
              </a:prstGeom>
            </p:spPr>
          </p:pic>
        </mc:Fallback>
      </mc:AlternateContent>
    </p:spTree>
    <p:extLst>
      <p:ext uri="{BB962C8B-B14F-4D97-AF65-F5344CB8AC3E}">
        <p14:creationId xmlns:p14="http://schemas.microsoft.com/office/powerpoint/2010/main" val="214292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a:extLst>
              <a:ext uri="{FF2B5EF4-FFF2-40B4-BE49-F238E27FC236}">
                <a16:creationId xmlns:a16="http://schemas.microsoft.com/office/drawing/2014/main" id="{C721652A-5F57-46E5-38A4-95F6CBDE0F5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30722" name="Rectangle 9">
            <a:extLst>
              <a:ext uri="{FF2B5EF4-FFF2-40B4-BE49-F238E27FC236}">
                <a16:creationId xmlns:a16="http://schemas.microsoft.com/office/drawing/2014/main" id="{BF458AF9-3425-0471-4181-EEC4E4A80AAD}"/>
              </a:ext>
            </a:extLst>
          </p:cNvPr>
          <p:cNvSpPr>
            <a:spLocks noChangeArrowheads="1"/>
          </p:cNvSpPr>
          <p:nvPr/>
        </p:nvSpPr>
        <p:spPr bwMode="auto">
          <a:xfrm>
            <a:off x="762000" y="2108200"/>
            <a:ext cx="74676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II. 2. La conception universelle de l’apprentissage en HGEMC </a:t>
            </a:r>
          </a:p>
          <a:p>
            <a:pPr algn="ctr">
              <a:spcBef>
                <a:spcPct val="0"/>
              </a:spcBef>
              <a:buFontTx/>
              <a:buNone/>
            </a:pPr>
            <a:endParaRPr lang="fr-FR" altLang="fr-FR" b="1" dirty="0">
              <a:solidFill>
                <a:srgbClr val="004080"/>
              </a:solidFill>
            </a:endParaRPr>
          </a:p>
        </p:txBody>
      </p:sp>
    </p:spTree>
    <p:extLst>
      <p:ext uri="{BB962C8B-B14F-4D97-AF65-F5344CB8AC3E}">
        <p14:creationId xmlns:p14="http://schemas.microsoft.com/office/powerpoint/2010/main" val="380723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7">
            <a:extLst>
              <a:ext uri="{FF2B5EF4-FFF2-40B4-BE49-F238E27FC236}">
                <a16:creationId xmlns:a16="http://schemas.microsoft.com/office/drawing/2014/main" id="{9CF002CB-03F2-41B0-708B-DAC55C8AD7EF}"/>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9154" name="Rectangle 9">
            <a:extLst>
              <a:ext uri="{FF2B5EF4-FFF2-40B4-BE49-F238E27FC236}">
                <a16:creationId xmlns:a16="http://schemas.microsoft.com/office/drawing/2014/main" id="{60F2C389-5276-8280-38F5-21D30CF3D1D2}"/>
              </a:ext>
            </a:extLst>
          </p:cNvPr>
          <p:cNvSpPr>
            <a:spLocks noChangeArrowheads="1"/>
          </p:cNvSpPr>
          <p:nvPr/>
        </p:nvSpPr>
        <p:spPr bwMode="auto">
          <a:xfrm>
            <a:off x="762000" y="2108200"/>
            <a:ext cx="7467600"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Qu’est-ce que la conception universelle appliquée à  l’apprentissage ? </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étape, bois de charpente&#10;&#10;Description générée automatiquement">
            <a:extLst>
              <a:ext uri="{FF2B5EF4-FFF2-40B4-BE49-F238E27FC236}">
                <a16:creationId xmlns:a16="http://schemas.microsoft.com/office/drawing/2014/main" id="{2B640943-DB00-97E1-BA35-3DB8F844DF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1" r="12540" b="1"/>
          <a:stretch/>
        </p:blipFill>
        <p:spPr>
          <a:xfrm>
            <a:off x="20" y="10"/>
            <a:ext cx="9143980" cy="6857990"/>
          </a:xfrm>
          <a:prstGeom prst="rect">
            <a:avLst/>
          </a:prstGeom>
          <a:noFill/>
        </p:spPr>
      </p:pic>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57C858-2D16-5CD9-9E13-CC05FB42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8" y="560834"/>
            <a:ext cx="8963025" cy="5736332"/>
          </a:xfrm>
          <a:prstGeom prst="rect">
            <a:avLst/>
          </a:prstGeom>
          <a:noFill/>
        </p:spPr>
      </p:pic>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extLst>
      <p:ext uri="{BB962C8B-B14F-4D97-AF65-F5344CB8AC3E}">
        <p14:creationId xmlns:p14="http://schemas.microsoft.com/office/powerpoint/2010/main" val="123956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7">
            <a:extLst>
              <a:ext uri="{FF2B5EF4-FFF2-40B4-BE49-F238E27FC236}">
                <a16:creationId xmlns:a16="http://schemas.microsoft.com/office/drawing/2014/main" id="{9CF002CB-03F2-41B0-708B-DAC55C8AD7EF}"/>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9154" name="Rectangle 9">
            <a:extLst>
              <a:ext uri="{FF2B5EF4-FFF2-40B4-BE49-F238E27FC236}">
                <a16:creationId xmlns:a16="http://schemas.microsoft.com/office/drawing/2014/main" id="{60F2C389-5276-8280-38F5-21D30CF3D1D2}"/>
              </a:ext>
            </a:extLst>
          </p:cNvPr>
          <p:cNvSpPr>
            <a:spLocks noChangeArrowheads="1"/>
          </p:cNvSpPr>
          <p:nvPr/>
        </p:nvSpPr>
        <p:spPr bwMode="auto">
          <a:xfrm>
            <a:off x="762000" y="2108200"/>
            <a:ext cx="7467600"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FALC : facile à lire et à comprendre </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extLst>
      <p:ext uri="{BB962C8B-B14F-4D97-AF65-F5344CB8AC3E}">
        <p14:creationId xmlns:p14="http://schemas.microsoft.com/office/powerpoint/2010/main" val="109200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988E24-391F-CE41-5099-7A0A0D8186EE}"/>
              </a:ext>
            </a:extLst>
          </p:cNvPr>
          <p:cNvPicPr>
            <a:picLocks noChangeAspect="1"/>
          </p:cNvPicPr>
          <p:nvPr/>
        </p:nvPicPr>
        <p:blipFill rotWithShape="1">
          <a:blip r:embed="rId3"/>
          <a:srcRect t="20918"/>
          <a:stretch/>
        </p:blipFill>
        <p:spPr>
          <a:xfrm>
            <a:off x="90487" y="1340768"/>
            <a:ext cx="8963025" cy="3916195"/>
          </a:xfrm>
          <a:prstGeom prst="rect">
            <a:avLst/>
          </a:prstGeom>
          <a:noFill/>
        </p:spPr>
      </p:pic>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extLst>
      <p:ext uri="{BB962C8B-B14F-4D97-AF65-F5344CB8AC3E}">
        <p14:creationId xmlns:p14="http://schemas.microsoft.com/office/powerpoint/2010/main" val="322552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908B1DA-6425-C158-5429-3242D812D7F2}"/>
              </a:ext>
            </a:extLst>
          </p:cNvPr>
          <p:cNvPicPr>
            <a:picLocks noChangeAspect="1"/>
          </p:cNvPicPr>
          <p:nvPr/>
        </p:nvPicPr>
        <p:blipFill rotWithShape="1">
          <a:blip r:embed="rId3"/>
          <a:srcRect t="21921"/>
          <a:stretch/>
        </p:blipFill>
        <p:spPr>
          <a:xfrm>
            <a:off x="90487" y="1412776"/>
            <a:ext cx="8963025" cy="3814024"/>
          </a:xfrm>
          <a:prstGeom prst="rect">
            <a:avLst/>
          </a:prstGeom>
          <a:noFill/>
        </p:spPr>
      </p:pic>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extLst>
      <p:ext uri="{BB962C8B-B14F-4D97-AF65-F5344CB8AC3E}">
        <p14:creationId xmlns:p14="http://schemas.microsoft.com/office/powerpoint/2010/main" val="38360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7">
            <a:extLst>
              <a:ext uri="{FF2B5EF4-FFF2-40B4-BE49-F238E27FC236}">
                <a16:creationId xmlns:a16="http://schemas.microsoft.com/office/drawing/2014/main" id="{586E8EE8-0A4C-408C-36D3-E7017040510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25602" name="Rectangle 9">
            <a:extLst>
              <a:ext uri="{FF2B5EF4-FFF2-40B4-BE49-F238E27FC236}">
                <a16:creationId xmlns:a16="http://schemas.microsoft.com/office/drawing/2014/main" id="{402CD592-891D-8296-F21A-751F1AECCA21}"/>
              </a:ext>
            </a:extLst>
          </p:cNvPr>
          <p:cNvSpPr>
            <a:spLocks noChangeArrowheads="1"/>
          </p:cNvSpPr>
          <p:nvPr/>
        </p:nvSpPr>
        <p:spPr bwMode="auto">
          <a:xfrm>
            <a:off x="0" y="2567226"/>
            <a:ext cx="946785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400" b="1" i="1" dirty="0">
                <a:solidFill>
                  <a:srgbClr val="004080"/>
                </a:solidFill>
              </a:rPr>
              <a:t>Distinguer école inclusive et inclusion scolaire </a:t>
            </a:r>
          </a:p>
          <a:p>
            <a:pPr algn="ctr">
              <a:spcBef>
                <a:spcPct val="0"/>
              </a:spcBef>
              <a:buFontTx/>
              <a:buNone/>
            </a:pPr>
            <a:endParaRPr lang="fr-FR" altLang="fr-FR" sz="2400" dirty="0">
              <a:solidFill>
                <a:srgbClr val="00408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pic>
        <p:nvPicPr>
          <p:cNvPr id="4" name="Image 3">
            <a:extLst>
              <a:ext uri="{FF2B5EF4-FFF2-40B4-BE49-F238E27FC236}">
                <a16:creationId xmlns:a16="http://schemas.microsoft.com/office/drawing/2014/main" id="{FB487B1C-736A-759E-C85E-8C7B13D9D4E4}"/>
              </a:ext>
            </a:extLst>
          </p:cNvPr>
          <p:cNvPicPr>
            <a:picLocks noChangeAspect="1"/>
          </p:cNvPicPr>
          <p:nvPr/>
        </p:nvPicPr>
        <p:blipFill>
          <a:blip r:embed="rId3"/>
          <a:stretch>
            <a:fillRect/>
          </a:stretch>
        </p:blipFill>
        <p:spPr>
          <a:xfrm>
            <a:off x="12509" y="2780928"/>
            <a:ext cx="8748464" cy="1066172"/>
          </a:xfrm>
          <a:prstGeom prst="rect">
            <a:avLst/>
          </a:prstGeom>
        </p:spPr>
      </p:pic>
    </p:spTree>
    <p:extLst>
      <p:ext uri="{BB962C8B-B14F-4D97-AF65-F5344CB8AC3E}">
        <p14:creationId xmlns:p14="http://schemas.microsoft.com/office/powerpoint/2010/main" val="55788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pic>
        <p:nvPicPr>
          <p:cNvPr id="3" name="Image 2" descr="Une image contenant texte&#10;&#10;Description générée automatiquement">
            <a:extLst>
              <a:ext uri="{FF2B5EF4-FFF2-40B4-BE49-F238E27FC236}">
                <a16:creationId xmlns:a16="http://schemas.microsoft.com/office/drawing/2014/main" id="{3BB8EAA8-8D45-BDC7-2D87-7EC8D7022461}"/>
              </a:ext>
            </a:extLst>
          </p:cNvPr>
          <p:cNvPicPr>
            <a:picLocks noChangeAspect="1"/>
          </p:cNvPicPr>
          <p:nvPr/>
        </p:nvPicPr>
        <p:blipFill>
          <a:blip r:embed="rId3"/>
          <a:stretch>
            <a:fillRect/>
          </a:stretch>
        </p:blipFill>
        <p:spPr>
          <a:xfrm>
            <a:off x="0" y="629567"/>
            <a:ext cx="9144000" cy="5598866"/>
          </a:xfrm>
          <a:prstGeom prst="rect">
            <a:avLst/>
          </a:prstGeom>
        </p:spPr>
      </p:pic>
    </p:spTree>
    <p:extLst>
      <p:ext uri="{BB962C8B-B14F-4D97-AF65-F5344CB8AC3E}">
        <p14:creationId xmlns:p14="http://schemas.microsoft.com/office/powerpoint/2010/main" val="4078524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7">
            <a:extLst>
              <a:ext uri="{FF2B5EF4-FFF2-40B4-BE49-F238E27FC236}">
                <a16:creationId xmlns:a16="http://schemas.microsoft.com/office/drawing/2014/main" id="{D0B03C72-F280-179D-C646-D956602EC55A}"/>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pic>
        <p:nvPicPr>
          <p:cNvPr id="4" name="Image 3" descr="Une image contenant table&#10;&#10;Description générée automatiquement">
            <a:extLst>
              <a:ext uri="{FF2B5EF4-FFF2-40B4-BE49-F238E27FC236}">
                <a16:creationId xmlns:a16="http://schemas.microsoft.com/office/drawing/2014/main" id="{6A46F1C9-744F-D0C2-8489-A814A101D829}"/>
              </a:ext>
            </a:extLst>
          </p:cNvPr>
          <p:cNvPicPr>
            <a:picLocks noChangeAspect="1"/>
          </p:cNvPicPr>
          <p:nvPr/>
        </p:nvPicPr>
        <p:blipFill>
          <a:blip r:embed="rId3"/>
          <a:stretch>
            <a:fillRect/>
          </a:stretch>
        </p:blipFill>
        <p:spPr>
          <a:xfrm>
            <a:off x="251520" y="692696"/>
            <a:ext cx="3658844" cy="4835557"/>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57DADFEE-40E3-C1CD-12F5-7BA5C705BCE2}"/>
              </a:ext>
            </a:extLst>
          </p:cNvPr>
          <p:cNvPicPr>
            <a:picLocks noChangeAspect="1"/>
          </p:cNvPicPr>
          <p:nvPr/>
        </p:nvPicPr>
        <p:blipFill>
          <a:blip r:embed="rId4"/>
          <a:stretch>
            <a:fillRect/>
          </a:stretch>
        </p:blipFill>
        <p:spPr>
          <a:xfrm>
            <a:off x="4466029" y="34280"/>
            <a:ext cx="4645246" cy="6059016"/>
          </a:xfrm>
          <a:prstGeom prst="rect">
            <a:avLst/>
          </a:prstGeom>
        </p:spPr>
      </p:pic>
    </p:spTree>
    <p:extLst>
      <p:ext uri="{BB962C8B-B14F-4D97-AF65-F5344CB8AC3E}">
        <p14:creationId xmlns:p14="http://schemas.microsoft.com/office/powerpoint/2010/main" val="1068895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7">
            <a:extLst>
              <a:ext uri="{FF2B5EF4-FFF2-40B4-BE49-F238E27FC236}">
                <a16:creationId xmlns:a16="http://schemas.microsoft.com/office/drawing/2014/main" id="{9CF002CB-03F2-41B0-708B-DAC55C8AD7EF}"/>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49154" name="Rectangle 9">
            <a:extLst>
              <a:ext uri="{FF2B5EF4-FFF2-40B4-BE49-F238E27FC236}">
                <a16:creationId xmlns:a16="http://schemas.microsoft.com/office/drawing/2014/main" id="{60F2C389-5276-8280-38F5-21D30CF3D1D2}"/>
              </a:ext>
            </a:extLst>
          </p:cNvPr>
          <p:cNvSpPr>
            <a:spLocks noChangeArrowheads="1"/>
          </p:cNvSpPr>
          <p:nvPr/>
        </p:nvSpPr>
        <p:spPr bwMode="auto">
          <a:xfrm>
            <a:off x="762000" y="2108200"/>
            <a:ext cx="7467600"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b="1" dirty="0">
                <a:solidFill>
                  <a:srgbClr val="004080"/>
                </a:solidFill>
              </a:rPr>
              <a:t>Conclusion : retour sur le questionnaire, bilan, questions </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extLst>
      <p:ext uri="{BB962C8B-B14F-4D97-AF65-F5344CB8AC3E}">
        <p14:creationId xmlns:p14="http://schemas.microsoft.com/office/powerpoint/2010/main" val="16429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7">
            <a:extLst>
              <a:ext uri="{FF2B5EF4-FFF2-40B4-BE49-F238E27FC236}">
                <a16:creationId xmlns:a16="http://schemas.microsoft.com/office/drawing/2014/main" id="{586E8EE8-0A4C-408C-36D3-E7017040510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25602" name="Rectangle 9">
            <a:extLst>
              <a:ext uri="{FF2B5EF4-FFF2-40B4-BE49-F238E27FC236}">
                <a16:creationId xmlns:a16="http://schemas.microsoft.com/office/drawing/2014/main" id="{402CD592-891D-8296-F21A-751F1AECCA21}"/>
              </a:ext>
            </a:extLst>
          </p:cNvPr>
          <p:cNvSpPr>
            <a:spLocks noChangeArrowheads="1"/>
          </p:cNvSpPr>
          <p:nvPr/>
        </p:nvSpPr>
        <p:spPr bwMode="auto">
          <a:xfrm>
            <a:off x="1205880" y="2565918"/>
            <a:ext cx="7182544" cy="142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50000"/>
              </a:lnSpc>
              <a:spcAft>
                <a:spcPts val="975"/>
              </a:spcAft>
              <a:buNone/>
            </a:pPr>
            <a:r>
              <a:rPr lang="fr-FR"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L’école inclusive, c’est un environnement scolaire et périscolaire qui se met au service de tous les enfants, dont ceux à besoins spécifiques. </a:t>
            </a:r>
            <a:endParaRPr lang="fr-FR" sz="1800" b="1" dirty="0">
              <a:effectLst/>
              <a:latin typeface="Calibri" panose="020F0502020204030204" pitchFamily="34" charset="0"/>
              <a:ea typeface="DengXian" panose="02010600030101010101" pitchFamily="2" charset="-122"/>
              <a:cs typeface="Arial" panose="020B0604020202020204" pitchFamily="34" charset="0"/>
            </a:endParaRPr>
          </a:p>
          <a:p>
            <a:pPr algn="ctr">
              <a:spcBef>
                <a:spcPct val="0"/>
              </a:spcBef>
              <a:buFontTx/>
              <a:buNone/>
            </a:pPr>
            <a:endParaRPr lang="fr-FR" altLang="fr-FR" sz="2400" dirty="0">
              <a:solidFill>
                <a:srgbClr val="004080"/>
              </a:solidFill>
            </a:endParaRPr>
          </a:p>
        </p:txBody>
      </p:sp>
    </p:spTree>
    <p:extLst>
      <p:ext uri="{BB962C8B-B14F-4D97-AF65-F5344CB8AC3E}">
        <p14:creationId xmlns:p14="http://schemas.microsoft.com/office/powerpoint/2010/main" val="314573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7">
            <a:extLst>
              <a:ext uri="{FF2B5EF4-FFF2-40B4-BE49-F238E27FC236}">
                <a16:creationId xmlns:a16="http://schemas.microsoft.com/office/drawing/2014/main" id="{586E8EE8-0A4C-408C-36D3-E7017040510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25602" name="Rectangle 9">
            <a:extLst>
              <a:ext uri="{FF2B5EF4-FFF2-40B4-BE49-F238E27FC236}">
                <a16:creationId xmlns:a16="http://schemas.microsoft.com/office/drawing/2014/main" id="{402CD592-891D-8296-F21A-751F1AECCA21}"/>
              </a:ext>
            </a:extLst>
          </p:cNvPr>
          <p:cNvSpPr>
            <a:spLocks noChangeArrowheads="1"/>
          </p:cNvSpPr>
          <p:nvPr/>
        </p:nvSpPr>
        <p:spPr bwMode="auto">
          <a:xfrm>
            <a:off x="593812" y="2514600"/>
            <a:ext cx="7956376"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fr-FR"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L’inclusion scolaire, c’est le processus par lequel un système scolaire se transforme pour améliorer sa capacité à répondre aux besoins spécifiques des élèves. </a:t>
            </a:r>
            <a:endParaRPr lang="fr-FR" sz="1800" b="1" dirty="0">
              <a:effectLst/>
              <a:latin typeface="Calibri" panose="020F0502020204030204" pitchFamily="34" charset="0"/>
              <a:ea typeface="DengXian" panose="02010600030101010101" pitchFamily="2" charset="-122"/>
              <a:cs typeface="Arial" panose="020B0604020202020204" pitchFamily="34" charset="0"/>
            </a:endParaRPr>
          </a:p>
          <a:p>
            <a:pPr algn="ctr">
              <a:spcBef>
                <a:spcPct val="0"/>
              </a:spcBef>
              <a:buFontTx/>
              <a:buNone/>
            </a:pPr>
            <a:endParaRPr lang="fr-FR" altLang="fr-FR" sz="2400" dirty="0">
              <a:solidFill>
                <a:srgbClr val="004080"/>
              </a:solidFill>
            </a:endParaRPr>
          </a:p>
        </p:txBody>
      </p:sp>
    </p:spTree>
    <p:extLst>
      <p:ext uri="{BB962C8B-B14F-4D97-AF65-F5344CB8AC3E}">
        <p14:creationId xmlns:p14="http://schemas.microsoft.com/office/powerpoint/2010/main" val="185277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a:extLst>
              <a:ext uri="{FF2B5EF4-FFF2-40B4-BE49-F238E27FC236}">
                <a16:creationId xmlns:a16="http://schemas.microsoft.com/office/drawing/2014/main" id="{C721652A-5F57-46E5-38A4-95F6CBDE0F5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30722" name="Rectangle 9">
            <a:extLst>
              <a:ext uri="{FF2B5EF4-FFF2-40B4-BE49-F238E27FC236}">
                <a16:creationId xmlns:a16="http://schemas.microsoft.com/office/drawing/2014/main" id="{BF458AF9-3425-0471-4181-EEC4E4A80AAD}"/>
              </a:ext>
            </a:extLst>
          </p:cNvPr>
          <p:cNvSpPr>
            <a:spLocks noChangeArrowheads="1"/>
          </p:cNvSpPr>
          <p:nvPr/>
        </p:nvSpPr>
        <p:spPr bwMode="auto">
          <a:xfrm>
            <a:off x="1475656" y="2057400"/>
            <a:ext cx="7467600"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fr-FR" altLang="fr-FR" b="1" dirty="0">
                <a:solidFill>
                  <a:srgbClr val="004080"/>
                </a:solidFill>
              </a:rPr>
              <a:t>I. 1. Les textes structurants au niveau international </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4CCD37D-99CE-3D73-7E9D-8D03635BE37F}"/>
              </a:ext>
            </a:extLst>
          </p:cNvPr>
          <p:cNvPicPr>
            <a:picLocks noChangeAspect="1"/>
          </p:cNvPicPr>
          <p:nvPr/>
        </p:nvPicPr>
        <p:blipFill>
          <a:blip r:embed="rId3"/>
          <a:stretch>
            <a:fillRect/>
          </a:stretch>
        </p:blipFill>
        <p:spPr>
          <a:xfrm>
            <a:off x="2278298" y="68263"/>
            <a:ext cx="4587405" cy="6721475"/>
          </a:xfrm>
          <a:prstGeom prst="rect">
            <a:avLst/>
          </a:prstGeom>
          <a:noFill/>
        </p:spPr>
      </p:pic>
      <p:sp>
        <p:nvSpPr>
          <p:cNvPr id="30721" name="Text Box 7">
            <a:extLst>
              <a:ext uri="{FF2B5EF4-FFF2-40B4-BE49-F238E27FC236}">
                <a16:creationId xmlns:a16="http://schemas.microsoft.com/office/drawing/2014/main" id="{C721652A-5F57-46E5-38A4-95F6CBDE0F5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extLst>
      <p:ext uri="{BB962C8B-B14F-4D97-AF65-F5344CB8AC3E}">
        <p14:creationId xmlns:p14="http://schemas.microsoft.com/office/powerpoint/2010/main" val="170556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1EAF9B1F-0D98-2707-A5F9-A53FAE987D14}"/>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
        <p:nvSpPr>
          <p:cNvPr id="32770" name="Rectangle 9">
            <a:extLst>
              <a:ext uri="{FF2B5EF4-FFF2-40B4-BE49-F238E27FC236}">
                <a16:creationId xmlns:a16="http://schemas.microsoft.com/office/drawing/2014/main" id="{E9314A29-0123-2D13-B260-77C7D02ABE83}"/>
              </a:ext>
            </a:extLst>
          </p:cNvPr>
          <p:cNvSpPr>
            <a:spLocks noChangeArrowheads="1"/>
          </p:cNvSpPr>
          <p:nvPr/>
        </p:nvSpPr>
        <p:spPr bwMode="auto">
          <a:xfrm>
            <a:off x="251520" y="2108200"/>
            <a:ext cx="8712968"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571500" indent="-571500" algn="ctr">
              <a:spcBef>
                <a:spcPct val="0"/>
              </a:spcBef>
              <a:buFontTx/>
              <a:buAutoNum type="romanUcPeriod"/>
            </a:pPr>
            <a:r>
              <a:rPr lang="fr-FR" altLang="fr-FR" b="1" dirty="0">
                <a:solidFill>
                  <a:srgbClr val="004080"/>
                </a:solidFill>
              </a:rPr>
              <a:t>2. De l’exclusion à l’inclusion en France </a:t>
            </a: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a:p>
            <a:pPr algn="ctr">
              <a:spcBef>
                <a:spcPct val="0"/>
              </a:spcBef>
              <a:buFontTx/>
              <a:buNone/>
            </a:pPr>
            <a:endParaRPr lang="fr-FR" altLang="fr-FR" b="1" dirty="0">
              <a:solidFill>
                <a:srgbClr val="00408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6AF40F2E-608D-F548-9837-77D8D82E10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2" b="4431"/>
          <a:stretch/>
        </p:blipFill>
        <p:spPr bwMode="auto">
          <a:xfrm>
            <a:off x="90488" y="1007937"/>
            <a:ext cx="8963025" cy="4842126"/>
          </a:xfrm>
          <a:prstGeom prst="rect">
            <a:avLst/>
          </a:prstGeom>
          <a:noFill/>
          <a:ln>
            <a:noFill/>
          </a:ln>
          <a:extLst>
            <a:ext uri="{53640926-AAD7-44D8-BBD7-CCE9431645EC}">
              <a14:shadowObscured xmlns:a14="http://schemas.microsoft.com/office/drawing/2010/main"/>
            </a:ext>
          </a:extLst>
        </p:spPr>
      </p:pic>
      <p:sp>
        <p:nvSpPr>
          <p:cNvPr id="34817" name="Text Box 7">
            <a:extLst>
              <a:ext uri="{FF2B5EF4-FFF2-40B4-BE49-F238E27FC236}">
                <a16:creationId xmlns:a16="http://schemas.microsoft.com/office/drawing/2014/main" id="{AAB15963-93CA-4259-1E2B-ADB4F5B6F111}"/>
              </a:ext>
            </a:extLst>
          </p:cNvPr>
          <p:cNvSpPr txBox="1">
            <a:spLocks noChangeArrowheads="1"/>
          </p:cNvSpPr>
          <p:nvPr/>
        </p:nvSpPr>
        <p:spPr bwMode="auto">
          <a:xfrm>
            <a:off x="914400" y="2057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fr-FR" altLang="fr-FR" sz="2400"/>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332</Words>
  <Application>Microsoft Macintosh PowerPoint</Application>
  <PresentationFormat>Affichage à l'écran (4:3)</PresentationFormat>
  <Paragraphs>90</Paragraphs>
  <Slides>33</Slides>
  <Notes>33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33</vt:i4>
      </vt:variant>
    </vt:vector>
  </HeadingPairs>
  <TitlesOfParts>
    <vt:vector size="36" baseType="lpstr">
      <vt:lpstr>Arial</vt:lpstr>
      <vt:lpstr>Calibri</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Alexandra Baudinault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Baudinault</dc:creator>
  <cp:lastModifiedBy>Microsoft Office User</cp:lastModifiedBy>
  <cp:revision>81</cp:revision>
  <cp:lastPrinted>2014-01-05T16:37:04Z</cp:lastPrinted>
  <dcterms:created xsi:type="dcterms:W3CDTF">2010-10-18T16:15:22Z</dcterms:created>
  <dcterms:modified xsi:type="dcterms:W3CDTF">2023-11-05T14:19:28Z</dcterms:modified>
</cp:coreProperties>
</file>